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x="9144000" cy="5143500" type="screen16x9"/>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6"/>
  </p:normalViewPr>
  <p:slideViewPr>
    <p:cSldViewPr snapToGrid="0" snapToObjects="1">
      <p:cViewPr varScale="1">
        <p:scale>
          <a:sx n="100" d="100"/>
          <a:sy n="100" d="100"/>
        </p:scale>
        <p:origin x="3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ikanth, Shashank" userId="31293304-3224-486e-8cb4-00e3d8473ee3" providerId="ADAL" clId="{B941A25A-B5F6-B841-A0A2-40155F54E41E}"/>
    <pc:docChg chg="modSld">
      <pc:chgData name="Srikanth, Shashank" userId="31293304-3224-486e-8cb4-00e3d8473ee3" providerId="ADAL" clId="{B941A25A-B5F6-B841-A0A2-40155F54E41E}" dt="2022-02-10T19:08:00.498" v="1" actId="20577"/>
      <pc:docMkLst>
        <pc:docMk/>
      </pc:docMkLst>
      <pc:sldChg chg="modSp mod">
        <pc:chgData name="Srikanth, Shashank" userId="31293304-3224-486e-8cb4-00e3d8473ee3" providerId="ADAL" clId="{B941A25A-B5F6-B841-A0A2-40155F54E41E}" dt="2022-02-10T19:08:00.498" v="1" actId="20577"/>
        <pc:sldMkLst>
          <pc:docMk/>
          <pc:sldMk cId="0" sldId="256"/>
        </pc:sldMkLst>
        <pc:spChg chg="mod">
          <ac:chgData name="Srikanth, Shashank" userId="31293304-3224-486e-8cb4-00e3d8473ee3" providerId="ADAL" clId="{B941A25A-B5F6-B841-A0A2-40155F54E41E}" dt="2022-02-10T19:08:00.498" v="1" actId="20577"/>
          <ac:spMkLst>
            <pc:docMk/>
            <pc:sldMk cId="0" sldId="256"/>
            <ac:spMk id="153"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24"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US" sz="3200" b="0" strike="noStrike" spc="-1">
              <a:latin typeface="Arial"/>
            </a:endParaRPr>
          </a:p>
        </p:txBody>
      </p:sp>
      <p:sp>
        <p:nvSpPr>
          <p:cNvPr id="25"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27"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28"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29"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3200" b="0" strike="noStrike" spc="-1">
              <a:latin typeface="Arial"/>
            </a:endParaRPr>
          </a:p>
        </p:txBody>
      </p:sp>
      <p:sp>
        <p:nvSpPr>
          <p:cNvPr id="30"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32"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US" sz="3200" b="0" strike="noStrike" spc="-1">
              <a:latin typeface="Arial"/>
            </a:endParaRPr>
          </a:p>
        </p:txBody>
      </p:sp>
      <p:sp>
        <p:nvSpPr>
          <p:cNvPr id="33"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US" sz="3200" b="0" strike="noStrike" spc="-1">
              <a:latin typeface="Arial"/>
            </a:endParaRPr>
          </a:p>
        </p:txBody>
      </p:sp>
      <p:sp>
        <p:nvSpPr>
          <p:cNvPr id="34"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US" sz="3200" b="0" strike="noStrike" spc="-1">
              <a:latin typeface="Arial"/>
            </a:endParaRPr>
          </a:p>
        </p:txBody>
      </p:sp>
      <p:sp>
        <p:nvSpPr>
          <p:cNvPr id="35"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US" sz="3200" b="0" strike="noStrike" spc="-1">
              <a:latin typeface="Arial"/>
            </a:endParaRPr>
          </a:p>
        </p:txBody>
      </p:sp>
      <p:sp>
        <p:nvSpPr>
          <p:cNvPr id="36"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US" sz="3200" b="0" strike="noStrike" spc="-1">
              <a:latin typeface="Arial"/>
            </a:endParaRPr>
          </a:p>
        </p:txBody>
      </p:sp>
      <p:sp>
        <p:nvSpPr>
          <p:cNvPr id="37"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1"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42" name="PlaceHolder 2"/>
          <p:cNvSpPr>
            <a:spLocks noGrp="1"/>
          </p:cNvSpPr>
          <p:nvPr>
            <p:ph type="subTitle"/>
          </p:nvPr>
        </p:nvSpPr>
        <p:spPr>
          <a:xfrm>
            <a:off x="457200" y="1203480"/>
            <a:ext cx="8229240" cy="2982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44"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46"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3200" b="0" strike="noStrike" spc="-1">
              <a:latin typeface="Arial"/>
            </a:endParaRPr>
          </a:p>
        </p:txBody>
      </p:sp>
      <p:sp>
        <p:nvSpPr>
          <p:cNvPr id="47"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9" name="PlaceHolder 1"/>
          <p:cNvSpPr>
            <a:spLocks noGrp="1"/>
          </p:cNvSpPr>
          <p:nvPr>
            <p:ph type="subTitle"/>
          </p:nvPr>
        </p:nvSpPr>
        <p:spPr>
          <a:xfrm>
            <a:off x="457200" y="205200"/>
            <a:ext cx="8229240" cy="39812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51"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52"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3200" b="0" strike="noStrike" spc="-1">
              <a:latin typeface="Arial"/>
            </a:endParaRPr>
          </a:p>
        </p:txBody>
      </p:sp>
      <p:sp>
        <p:nvSpPr>
          <p:cNvPr id="53"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3" name="PlaceHolder 2"/>
          <p:cNvSpPr>
            <a:spLocks noGrp="1"/>
          </p:cNvSpPr>
          <p:nvPr>
            <p:ph type="subTitle"/>
          </p:nvPr>
        </p:nvSpPr>
        <p:spPr>
          <a:xfrm>
            <a:off x="457200" y="1203480"/>
            <a:ext cx="8229240" cy="2982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55"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3200" b="0" strike="noStrike" spc="-1">
              <a:latin typeface="Arial"/>
            </a:endParaRPr>
          </a:p>
        </p:txBody>
      </p:sp>
      <p:sp>
        <p:nvSpPr>
          <p:cNvPr id="56"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57"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59"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60"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61"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63"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US" sz="3200" b="0" strike="noStrike" spc="-1">
              <a:latin typeface="Arial"/>
            </a:endParaRPr>
          </a:p>
        </p:txBody>
      </p:sp>
      <p:sp>
        <p:nvSpPr>
          <p:cNvPr id="64"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66"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67"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68"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3200" b="0" strike="noStrike" spc="-1">
              <a:latin typeface="Arial"/>
            </a:endParaRPr>
          </a:p>
        </p:txBody>
      </p:sp>
      <p:sp>
        <p:nvSpPr>
          <p:cNvPr id="69"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71"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US" sz="3200" b="0" strike="noStrike" spc="-1">
              <a:latin typeface="Arial"/>
            </a:endParaRPr>
          </a:p>
        </p:txBody>
      </p:sp>
      <p:sp>
        <p:nvSpPr>
          <p:cNvPr id="72"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US" sz="3200" b="0" strike="noStrike" spc="-1">
              <a:latin typeface="Arial"/>
            </a:endParaRPr>
          </a:p>
        </p:txBody>
      </p:sp>
      <p:sp>
        <p:nvSpPr>
          <p:cNvPr id="73"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US" sz="3200" b="0" strike="noStrike" spc="-1">
              <a:latin typeface="Arial"/>
            </a:endParaRPr>
          </a:p>
        </p:txBody>
      </p:sp>
      <p:sp>
        <p:nvSpPr>
          <p:cNvPr id="74"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US" sz="3200" b="0" strike="noStrike" spc="-1">
              <a:latin typeface="Arial"/>
            </a:endParaRPr>
          </a:p>
        </p:txBody>
      </p:sp>
      <p:sp>
        <p:nvSpPr>
          <p:cNvPr id="75"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US" sz="3200" b="0" strike="noStrike" spc="-1">
              <a:latin typeface="Arial"/>
            </a:endParaRPr>
          </a:p>
        </p:txBody>
      </p:sp>
      <p:sp>
        <p:nvSpPr>
          <p:cNvPr id="76"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9"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80" name="PlaceHolder 2"/>
          <p:cNvSpPr>
            <a:spLocks noGrp="1"/>
          </p:cNvSpPr>
          <p:nvPr>
            <p:ph type="subTitle"/>
          </p:nvPr>
        </p:nvSpPr>
        <p:spPr>
          <a:xfrm>
            <a:off x="457200" y="1203480"/>
            <a:ext cx="8229240" cy="2982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82"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84"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3200" b="0" strike="noStrike" spc="-1">
              <a:latin typeface="Arial"/>
            </a:endParaRPr>
          </a:p>
        </p:txBody>
      </p:sp>
      <p:sp>
        <p:nvSpPr>
          <p:cNvPr id="85"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6"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5"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87" name="PlaceHolder 1"/>
          <p:cNvSpPr>
            <a:spLocks noGrp="1"/>
          </p:cNvSpPr>
          <p:nvPr>
            <p:ph type="subTitle"/>
          </p:nvPr>
        </p:nvSpPr>
        <p:spPr>
          <a:xfrm>
            <a:off x="457200" y="205200"/>
            <a:ext cx="8229240" cy="39812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89"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90"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3200" b="0" strike="noStrike" spc="-1">
              <a:latin typeface="Arial"/>
            </a:endParaRPr>
          </a:p>
        </p:txBody>
      </p:sp>
      <p:sp>
        <p:nvSpPr>
          <p:cNvPr id="91"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93"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3200" b="0" strike="noStrike" spc="-1">
              <a:latin typeface="Arial"/>
            </a:endParaRPr>
          </a:p>
        </p:txBody>
      </p:sp>
      <p:sp>
        <p:nvSpPr>
          <p:cNvPr id="94"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95"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97"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98"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99"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01"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US" sz="3200" b="0" strike="noStrike" spc="-1">
              <a:latin typeface="Arial"/>
            </a:endParaRPr>
          </a:p>
        </p:txBody>
      </p:sp>
      <p:sp>
        <p:nvSpPr>
          <p:cNvPr id="102"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04"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105"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106"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3200" b="0" strike="noStrike" spc="-1">
              <a:latin typeface="Arial"/>
            </a:endParaRPr>
          </a:p>
        </p:txBody>
      </p:sp>
      <p:sp>
        <p:nvSpPr>
          <p:cNvPr id="107"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09"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US" sz="3200" b="0" strike="noStrike" spc="-1">
              <a:latin typeface="Arial"/>
            </a:endParaRPr>
          </a:p>
        </p:txBody>
      </p:sp>
      <p:sp>
        <p:nvSpPr>
          <p:cNvPr id="110"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US" sz="3200" b="0" strike="noStrike" spc="-1">
              <a:latin typeface="Arial"/>
            </a:endParaRPr>
          </a:p>
        </p:txBody>
      </p:sp>
      <p:sp>
        <p:nvSpPr>
          <p:cNvPr id="111"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US" sz="3200" b="0" strike="noStrike" spc="-1">
              <a:latin typeface="Arial"/>
            </a:endParaRPr>
          </a:p>
        </p:txBody>
      </p:sp>
      <p:sp>
        <p:nvSpPr>
          <p:cNvPr id="112"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US" sz="3200" b="0" strike="noStrike" spc="-1">
              <a:latin typeface="Arial"/>
            </a:endParaRPr>
          </a:p>
        </p:txBody>
      </p:sp>
      <p:sp>
        <p:nvSpPr>
          <p:cNvPr id="113"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US" sz="3200" b="0" strike="noStrike" spc="-1">
              <a:latin typeface="Arial"/>
            </a:endParaRPr>
          </a:p>
        </p:txBody>
      </p:sp>
      <p:sp>
        <p:nvSpPr>
          <p:cNvPr id="114"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7"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18" name="PlaceHolder 2"/>
          <p:cNvSpPr>
            <a:spLocks noGrp="1"/>
          </p:cNvSpPr>
          <p:nvPr>
            <p:ph type="subTitle"/>
          </p:nvPr>
        </p:nvSpPr>
        <p:spPr>
          <a:xfrm>
            <a:off x="457200" y="1203480"/>
            <a:ext cx="8229240" cy="2982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20"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7"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3200" b="0" strike="noStrike" spc="-1">
              <a:latin typeface="Arial"/>
            </a:endParaRPr>
          </a:p>
        </p:txBody>
      </p:sp>
      <p:sp>
        <p:nvSpPr>
          <p:cNvPr id="8"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22"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3200" b="0" strike="noStrike" spc="-1">
              <a:latin typeface="Arial"/>
            </a:endParaRPr>
          </a:p>
        </p:txBody>
      </p:sp>
      <p:sp>
        <p:nvSpPr>
          <p:cNvPr id="123"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4"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5" name="PlaceHolder 1"/>
          <p:cNvSpPr>
            <a:spLocks noGrp="1"/>
          </p:cNvSpPr>
          <p:nvPr>
            <p:ph type="subTitle"/>
          </p:nvPr>
        </p:nvSpPr>
        <p:spPr>
          <a:xfrm>
            <a:off x="457200" y="205200"/>
            <a:ext cx="8229240" cy="39812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27"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128"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3200" b="0" strike="noStrike" spc="-1">
              <a:latin typeface="Arial"/>
            </a:endParaRPr>
          </a:p>
        </p:txBody>
      </p:sp>
      <p:sp>
        <p:nvSpPr>
          <p:cNvPr id="129"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31"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3200" b="0" strike="noStrike" spc="-1">
              <a:latin typeface="Arial"/>
            </a:endParaRPr>
          </a:p>
        </p:txBody>
      </p:sp>
      <p:sp>
        <p:nvSpPr>
          <p:cNvPr id="132"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133"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35"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136"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137"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39"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US" sz="3200" b="0" strike="noStrike" spc="-1">
              <a:latin typeface="Arial"/>
            </a:endParaRPr>
          </a:p>
        </p:txBody>
      </p:sp>
      <p:sp>
        <p:nvSpPr>
          <p:cNvPr id="140"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42"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143"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144"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3200" b="0" strike="noStrike" spc="-1">
              <a:latin typeface="Arial"/>
            </a:endParaRPr>
          </a:p>
        </p:txBody>
      </p:sp>
      <p:sp>
        <p:nvSpPr>
          <p:cNvPr id="145"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47"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US" sz="3200" b="0" strike="noStrike" spc="-1">
              <a:latin typeface="Arial"/>
            </a:endParaRPr>
          </a:p>
        </p:txBody>
      </p:sp>
      <p:sp>
        <p:nvSpPr>
          <p:cNvPr id="148"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US" sz="3200" b="0" strike="noStrike" spc="-1">
              <a:latin typeface="Arial"/>
            </a:endParaRPr>
          </a:p>
        </p:txBody>
      </p:sp>
      <p:sp>
        <p:nvSpPr>
          <p:cNvPr id="149"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US" sz="3200" b="0" strike="noStrike" spc="-1">
              <a:latin typeface="Arial"/>
            </a:endParaRPr>
          </a:p>
        </p:txBody>
      </p:sp>
      <p:sp>
        <p:nvSpPr>
          <p:cNvPr id="150"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US" sz="3200" b="0" strike="noStrike" spc="-1">
              <a:latin typeface="Arial"/>
            </a:endParaRPr>
          </a:p>
        </p:txBody>
      </p:sp>
      <p:sp>
        <p:nvSpPr>
          <p:cNvPr id="151"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US" sz="3200" b="0" strike="noStrike" spc="-1">
              <a:latin typeface="Arial"/>
            </a:endParaRPr>
          </a:p>
        </p:txBody>
      </p:sp>
      <p:sp>
        <p:nvSpPr>
          <p:cNvPr id="152"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05200"/>
            <a:ext cx="8229240" cy="39812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2"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13"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3200" b="0" strike="noStrike" spc="-1">
              <a:latin typeface="Arial"/>
            </a:endParaRPr>
          </a:p>
        </p:txBody>
      </p:sp>
      <p:sp>
        <p:nvSpPr>
          <p:cNvPr id="14"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16"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3200" b="0" strike="noStrike" spc="-1">
              <a:latin typeface="Arial"/>
            </a:endParaRPr>
          </a:p>
        </p:txBody>
      </p:sp>
      <p:sp>
        <p:nvSpPr>
          <p:cNvPr id="17"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18"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US" sz="4400" b="0" strike="noStrike" spc="-1">
              <a:latin typeface="Arial"/>
            </a:endParaRPr>
          </a:p>
        </p:txBody>
      </p:sp>
      <p:sp>
        <p:nvSpPr>
          <p:cNvPr id="20"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3200" b="0" strike="noStrike" spc="-1">
              <a:latin typeface="Arial"/>
            </a:endParaRPr>
          </a:p>
        </p:txBody>
      </p:sp>
      <p:sp>
        <p:nvSpPr>
          <p:cNvPr id="21"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3200" b="0" strike="noStrike" spc="-1">
              <a:latin typeface="Arial"/>
            </a:endParaRPr>
          </a:p>
        </p:txBody>
      </p:sp>
      <p:sp>
        <p:nvSpPr>
          <p:cNvPr id="22"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r>
              <a:rPr lang="en-US" sz="4400" b="0" strike="noStrike" spc="-1">
                <a:latin typeface="Arial"/>
              </a:rPr>
              <a:t>Click to edit the title text format</a:t>
            </a:r>
          </a:p>
        </p:txBody>
      </p:sp>
      <p:sp>
        <p:nvSpPr>
          <p:cNvPr id="3" name="PlaceHolder 2"/>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205200"/>
            <a:ext cx="8228880" cy="858240"/>
          </a:xfrm>
          <a:prstGeom prst="rect">
            <a:avLst/>
          </a:prstGeom>
        </p:spPr>
        <p:txBody>
          <a:bodyPr lIns="0" tIns="0" rIns="0" bIns="0" anchor="ctr">
            <a:noAutofit/>
          </a:bodyPr>
          <a:lstStyle/>
          <a:p>
            <a:pPr algn="ctr"/>
            <a:r>
              <a:rPr lang="en-US" sz="1800" b="0" strike="noStrike" spc="-1">
                <a:latin typeface="Arial"/>
              </a:rPr>
              <a:t>Click to edit the title text format</a:t>
            </a:r>
          </a:p>
        </p:txBody>
      </p:sp>
      <p:sp>
        <p:nvSpPr>
          <p:cNvPr id="39" name="PlaceHolder 2"/>
          <p:cNvSpPr>
            <a:spLocks noGrp="1"/>
          </p:cNvSpPr>
          <p:nvPr>
            <p:ph type="body"/>
          </p:nvPr>
        </p:nvSpPr>
        <p:spPr>
          <a:xfrm>
            <a:off x="457200" y="1203480"/>
            <a:ext cx="4015440" cy="2982600"/>
          </a:xfrm>
          <a:prstGeom prst="rect">
            <a:avLst/>
          </a:prstGeom>
        </p:spPr>
        <p:txBody>
          <a:bodyPr lIns="0" tIns="0" rIns="0" bIns="0">
            <a:normAutofit fontScale="97000"/>
          </a:bodyPr>
          <a:lstStyle/>
          <a:p>
            <a:pPr marL="432000" indent="-324000" algn="ctr">
              <a:spcBef>
                <a:spcPts val="1417"/>
              </a:spcBef>
              <a:buClr>
                <a:srgbClr val="000000"/>
              </a:buClr>
              <a:buSzPct val="45000"/>
              <a:buFont typeface="Wingdings" charset="2"/>
              <a:buChar char=""/>
            </a:pPr>
            <a:r>
              <a:rPr lang="en-US" sz="1800" b="0" strike="noStrike" spc="-1">
                <a:latin typeface="Arial"/>
              </a:rPr>
              <a:t>Click to edit the outline text format</a:t>
            </a:r>
          </a:p>
          <a:p>
            <a:pPr marL="864000" lvl="1" indent="-324000" algn="ctr">
              <a:spcBef>
                <a:spcPts val="1134"/>
              </a:spcBef>
              <a:buClr>
                <a:srgbClr val="000000"/>
              </a:buClr>
              <a:buSzPct val="75000"/>
              <a:buFont typeface="Symbol" charset="2"/>
              <a:buChar char=""/>
            </a:pPr>
            <a:r>
              <a:rPr lang="en-US" sz="1800" b="0" strike="noStrike" spc="-1">
                <a:latin typeface="Arial"/>
              </a:rPr>
              <a:t>Second Outline Level</a:t>
            </a:r>
          </a:p>
          <a:p>
            <a:pPr marL="1296000" lvl="2" indent="-288000" algn="ctr">
              <a:spcBef>
                <a:spcPts val="850"/>
              </a:spcBef>
              <a:buClr>
                <a:srgbClr val="000000"/>
              </a:buClr>
              <a:buSzPct val="45000"/>
              <a:buFont typeface="Wingdings" charset="2"/>
              <a:buChar char=""/>
            </a:pPr>
            <a:r>
              <a:rPr lang="en-US" sz="1800" b="0" strike="noStrike" spc="-1">
                <a:latin typeface="Arial"/>
              </a:rPr>
              <a:t>Third Outline Level</a:t>
            </a:r>
          </a:p>
          <a:p>
            <a:pPr marL="1728000" lvl="3" indent="-216000" algn="ctr">
              <a:spcBef>
                <a:spcPts val="567"/>
              </a:spcBef>
              <a:buClr>
                <a:srgbClr val="000000"/>
              </a:buClr>
              <a:buSzPct val="75000"/>
              <a:buFont typeface="Symbol" charset="2"/>
              <a:buChar char=""/>
            </a:pPr>
            <a:r>
              <a:rPr lang="en-US" sz="1800" b="0" strike="noStrike" spc="-1">
                <a:latin typeface="Arial"/>
              </a:rPr>
              <a:t>Fourth Outline Level</a:t>
            </a:r>
          </a:p>
          <a:p>
            <a:pPr marL="2160000" lvl="4" indent="-216000" algn="ctr">
              <a:spcBef>
                <a:spcPts val="283"/>
              </a:spcBef>
              <a:buClr>
                <a:srgbClr val="000000"/>
              </a:buClr>
              <a:buSzPct val="45000"/>
              <a:buFont typeface="Wingdings" charset="2"/>
              <a:buChar char=""/>
            </a:pPr>
            <a:r>
              <a:rPr lang="en-US" sz="1800" b="0" strike="noStrike" spc="-1">
                <a:latin typeface="Arial"/>
              </a:rPr>
              <a:t>Fifth Outline Level</a:t>
            </a:r>
          </a:p>
          <a:p>
            <a:pPr marL="2592000" lvl="5" indent="-216000" algn="ctr">
              <a:spcBef>
                <a:spcPts val="283"/>
              </a:spcBef>
              <a:buClr>
                <a:srgbClr val="000000"/>
              </a:buClr>
              <a:buSzPct val="45000"/>
              <a:buFont typeface="Wingdings" charset="2"/>
              <a:buChar char=""/>
            </a:pPr>
            <a:r>
              <a:rPr lang="en-US" sz="1800" b="0" strike="noStrike" spc="-1">
                <a:latin typeface="Arial"/>
              </a:rPr>
              <a:t>Sixth Outline Level</a:t>
            </a:r>
          </a:p>
          <a:p>
            <a:pPr marL="3024000" lvl="6" indent="-216000" algn="ctr">
              <a:spcBef>
                <a:spcPts val="283"/>
              </a:spcBef>
              <a:buClr>
                <a:srgbClr val="000000"/>
              </a:buClr>
              <a:buSzPct val="45000"/>
              <a:buFont typeface="Wingdings" charset="2"/>
              <a:buChar char=""/>
            </a:pPr>
            <a:r>
              <a:rPr lang="en-US" sz="1800" b="0" strike="noStrike" spc="-1">
                <a:latin typeface="Arial"/>
              </a:rPr>
              <a:t>Seventh Outline Level</a:t>
            </a:r>
          </a:p>
        </p:txBody>
      </p:sp>
      <p:sp>
        <p:nvSpPr>
          <p:cNvPr id="40" name="PlaceHolder 3"/>
          <p:cNvSpPr>
            <a:spLocks noGrp="1"/>
          </p:cNvSpPr>
          <p:nvPr>
            <p:ph type="body"/>
          </p:nvPr>
        </p:nvSpPr>
        <p:spPr>
          <a:xfrm>
            <a:off x="4674240" y="1203480"/>
            <a:ext cx="4015440" cy="2982600"/>
          </a:xfrm>
          <a:prstGeom prst="rect">
            <a:avLst/>
          </a:prstGeom>
        </p:spPr>
        <p:txBody>
          <a:bodyPr lIns="0" tIns="0" rIns="0" bIns="0">
            <a:normAutofit fontScale="97000"/>
          </a:bodyPr>
          <a:lstStyle/>
          <a:p>
            <a:pPr marL="432000" indent="-324000" algn="ctr">
              <a:spcBef>
                <a:spcPts val="1417"/>
              </a:spcBef>
              <a:buClr>
                <a:srgbClr val="000000"/>
              </a:buClr>
              <a:buSzPct val="45000"/>
              <a:buFont typeface="Wingdings" charset="2"/>
              <a:buChar char=""/>
            </a:pPr>
            <a:r>
              <a:rPr lang="en-US" sz="1800" b="0" strike="noStrike" spc="-1">
                <a:latin typeface="Arial"/>
              </a:rPr>
              <a:t>Click to edit the outline text format</a:t>
            </a:r>
          </a:p>
          <a:p>
            <a:pPr marL="864000" lvl="1" indent="-324000" algn="ctr">
              <a:spcBef>
                <a:spcPts val="1134"/>
              </a:spcBef>
              <a:buClr>
                <a:srgbClr val="000000"/>
              </a:buClr>
              <a:buSzPct val="75000"/>
              <a:buFont typeface="Symbol" charset="2"/>
              <a:buChar char=""/>
            </a:pPr>
            <a:r>
              <a:rPr lang="en-US" sz="1800" b="0" strike="noStrike" spc="-1">
                <a:latin typeface="Arial"/>
              </a:rPr>
              <a:t>Second Outline Level</a:t>
            </a:r>
          </a:p>
          <a:p>
            <a:pPr marL="1296000" lvl="2" indent="-288000" algn="ctr">
              <a:spcBef>
                <a:spcPts val="850"/>
              </a:spcBef>
              <a:buClr>
                <a:srgbClr val="000000"/>
              </a:buClr>
              <a:buSzPct val="45000"/>
              <a:buFont typeface="Wingdings" charset="2"/>
              <a:buChar char=""/>
            </a:pPr>
            <a:r>
              <a:rPr lang="en-US" sz="1800" b="0" strike="noStrike" spc="-1">
                <a:latin typeface="Arial"/>
              </a:rPr>
              <a:t>Third Outline Level</a:t>
            </a:r>
          </a:p>
          <a:p>
            <a:pPr marL="1728000" lvl="3" indent="-216000" algn="ctr">
              <a:spcBef>
                <a:spcPts val="567"/>
              </a:spcBef>
              <a:buClr>
                <a:srgbClr val="000000"/>
              </a:buClr>
              <a:buSzPct val="75000"/>
              <a:buFont typeface="Symbol" charset="2"/>
              <a:buChar char=""/>
            </a:pPr>
            <a:r>
              <a:rPr lang="en-US" sz="1800" b="0" strike="noStrike" spc="-1">
                <a:latin typeface="Arial"/>
              </a:rPr>
              <a:t>Fourth Outline Level</a:t>
            </a:r>
          </a:p>
          <a:p>
            <a:pPr marL="2160000" lvl="4" indent="-216000" algn="ctr">
              <a:spcBef>
                <a:spcPts val="283"/>
              </a:spcBef>
              <a:buClr>
                <a:srgbClr val="000000"/>
              </a:buClr>
              <a:buSzPct val="45000"/>
              <a:buFont typeface="Wingdings" charset="2"/>
              <a:buChar char=""/>
            </a:pPr>
            <a:r>
              <a:rPr lang="en-US" sz="1800" b="0" strike="noStrike" spc="-1">
                <a:latin typeface="Arial"/>
              </a:rPr>
              <a:t>Fifth Outline Level</a:t>
            </a:r>
          </a:p>
          <a:p>
            <a:pPr marL="2592000" lvl="5" indent="-216000" algn="ctr">
              <a:spcBef>
                <a:spcPts val="283"/>
              </a:spcBef>
              <a:buClr>
                <a:srgbClr val="000000"/>
              </a:buClr>
              <a:buSzPct val="45000"/>
              <a:buFont typeface="Wingdings" charset="2"/>
              <a:buChar char=""/>
            </a:pPr>
            <a:r>
              <a:rPr lang="en-US" sz="1800" b="0" strike="noStrike" spc="-1">
                <a:latin typeface="Arial"/>
              </a:rPr>
              <a:t>Sixth Outline Level</a:t>
            </a:r>
          </a:p>
          <a:p>
            <a:pPr marL="3024000" lvl="6" indent="-216000" algn="ctr">
              <a:spcBef>
                <a:spcPts val="283"/>
              </a:spcBef>
              <a:buClr>
                <a:srgbClr val="000000"/>
              </a:buClr>
              <a:buSzPct val="45000"/>
              <a:buFont typeface="Wingdings" charset="2"/>
              <a:buChar char=""/>
            </a:pPr>
            <a:r>
              <a:rPr lang="en-US" sz="18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7"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r>
              <a:rPr lang="en-US" sz="4400" b="0" strike="noStrike" spc="-1">
                <a:latin typeface="Arial"/>
              </a:rPr>
              <a:t>Click to edit the title text format</a:t>
            </a:r>
          </a:p>
        </p:txBody>
      </p:sp>
      <p:sp>
        <p:nvSpPr>
          <p:cNvPr id="78" name="PlaceHolder 2"/>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5"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r>
              <a:rPr lang="en-US" sz="4400" b="0" strike="noStrike" spc="-1">
                <a:latin typeface="Arial"/>
              </a:rPr>
              <a:t>Click to edit the title text format</a:t>
            </a:r>
          </a:p>
        </p:txBody>
      </p:sp>
      <p:sp>
        <p:nvSpPr>
          <p:cNvPr id="116" name="PlaceHolder 2"/>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CustomShape 1"/>
          <p:cNvSpPr/>
          <p:nvPr/>
        </p:nvSpPr>
        <p:spPr>
          <a:xfrm>
            <a:off x="311760" y="230400"/>
            <a:ext cx="8518680" cy="205092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noAutofit/>
          </a:bodyPr>
          <a:lstStyle/>
          <a:p>
            <a:pPr algn="ctr">
              <a:lnSpc>
                <a:spcPct val="100000"/>
              </a:lnSpc>
              <a:tabLst>
                <a:tab pos="0" algn="l"/>
              </a:tabLst>
            </a:pPr>
            <a:r>
              <a:rPr lang="en-US" sz="5200" b="0" strike="noStrike" spc="-1" dirty="0">
                <a:solidFill>
                  <a:srgbClr val="000000"/>
                </a:solidFill>
                <a:latin typeface="Arial"/>
                <a:ea typeface="Arial"/>
              </a:rPr>
              <a:t>CS 4476 Project 3</a:t>
            </a:r>
            <a:endParaRPr lang="en-US" sz="5200" b="0" strike="noStrike" spc="-1" dirty="0">
              <a:latin typeface="Arial"/>
            </a:endParaRPr>
          </a:p>
        </p:txBody>
      </p:sp>
      <p:sp>
        <p:nvSpPr>
          <p:cNvPr id="154" name="CustomShape 2"/>
          <p:cNvSpPr/>
          <p:nvPr/>
        </p:nvSpPr>
        <p:spPr>
          <a:xfrm>
            <a:off x="311760" y="2320200"/>
            <a:ext cx="8518680" cy="17956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gn="ctr">
              <a:lnSpc>
                <a:spcPct val="100000"/>
              </a:lnSpc>
              <a:tabLst>
                <a:tab pos="0" algn="l"/>
              </a:tabLst>
            </a:pPr>
            <a:r>
              <a:rPr lang="en-US" sz="2800" b="0" strike="noStrike" spc="-1" dirty="0" smtClean="0">
                <a:solidFill>
                  <a:srgbClr val="595959"/>
                </a:solidFill>
                <a:latin typeface="Arial"/>
                <a:ea typeface="Arial"/>
              </a:rPr>
              <a:t>Younes Djemmal</a:t>
            </a:r>
            <a:endParaRPr lang="en-US" sz="2800" b="0" strike="noStrike" spc="-1" dirty="0">
              <a:latin typeface="Arial"/>
            </a:endParaRPr>
          </a:p>
          <a:p>
            <a:pPr algn="ctr">
              <a:lnSpc>
                <a:spcPct val="100000"/>
              </a:lnSpc>
              <a:tabLst>
                <a:tab pos="0" algn="l"/>
              </a:tabLst>
            </a:pPr>
            <a:r>
              <a:rPr lang="en-US" sz="2800" b="0" strike="noStrike" spc="-1" dirty="0" smtClean="0">
                <a:solidFill>
                  <a:srgbClr val="595959"/>
                </a:solidFill>
                <a:latin typeface="Arial"/>
                <a:ea typeface="Arial"/>
              </a:rPr>
              <a:t>ydjemmal3@gatech.edu</a:t>
            </a:r>
            <a:endParaRPr lang="en-US" sz="2800" b="0" strike="noStrike" spc="-1" dirty="0">
              <a:latin typeface="Arial"/>
            </a:endParaRPr>
          </a:p>
          <a:p>
            <a:pPr algn="ctr">
              <a:lnSpc>
                <a:spcPct val="100000"/>
              </a:lnSpc>
              <a:tabLst>
                <a:tab pos="0" algn="l"/>
              </a:tabLst>
            </a:pPr>
            <a:r>
              <a:rPr lang="en-US" sz="2800" spc="-1" dirty="0" smtClean="0">
                <a:solidFill>
                  <a:srgbClr val="595959"/>
                </a:solidFill>
                <a:latin typeface="Arial"/>
              </a:rPr>
              <a:t>903794219</a:t>
            </a:r>
            <a:endParaRPr lang="en-US" sz="2800" b="0" strike="noStrike" spc="-1" dirty="0">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CustomShape 1"/>
          <p:cNvSpPr/>
          <p:nvPr/>
        </p:nvSpPr>
        <p:spPr>
          <a:xfrm>
            <a:off x="311760" y="44496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a:solidFill>
                  <a:srgbClr val="000000"/>
                </a:solidFill>
                <a:latin typeface="Arial"/>
                <a:ea typeface="Arial"/>
              </a:rPr>
              <a:t>Part 3.4: Reflection Questions [1x3]</a:t>
            </a:r>
            <a:endParaRPr lang="en-US" sz="2800" b="0" strike="noStrike" spc="-1">
              <a:latin typeface="Arial"/>
            </a:endParaRPr>
          </a:p>
        </p:txBody>
      </p:sp>
      <p:sp>
        <p:nvSpPr>
          <p:cNvPr id="183" name="CustomShape 2"/>
          <p:cNvSpPr/>
          <p:nvPr/>
        </p:nvSpPr>
        <p:spPr>
          <a:xfrm>
            <a:off x="4832280" y="1152360"/>
            <a:ext cx="3998160" cy="3414600"/>
          </a:xfrm>
          <a:prstGeom prst="rect">
            <a:avLst/>
          </a:prstGeom>
          <a:noFill/>
          <a:ln>
            <a:noFill/>
          </a:ln>
        </p:spPr>
        <p:style>
          <a:lnRef idx="0">
            <a:scrgbClr r="0" g="0" b="0"/>
          </a:lnRef>
          <a:fillRef idx="0">
            <a:scrgbClr r="0" g="0" b="0"/>
          </a:fillRef>
          <a:effectRef idx="0">
            <a:scrgbClr r="0" g="0" b="0"/>
          </a:effectRef>
          <a:fontRef idx="minor"/>
        </p:style>
      </p:sp>
      <mc:AlternateContent xmlns:mc="http://schemas.openxmlformats.org/markup-compatibility/2006" xmlns:a14="http://schemas.microsoft.com/office/drawing/2010/main">
        <mc:Choice Requires="a14">
          <p:sp>
            <p:nvSpPr>
              <p:cNvPr id="184" name="CustomShape 3"/>
              <p:cNvSpPr/>
              <p:nvPr/>
            </p:nvSpPr>
            <p:spPr>
              <a:xfrm>
                <a:off x="311760" y="1152360"/>
                <a:ext cx="8518680" cy="34146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a:lnSpc>
                    <a:spcPct val="100000"/>
                  </a:lnSpc>
                  <a:tabLst>
                    <a:tab pos="0" algn="l"/>
                  </a:tabLst>
                </a:pPr>
                <a:r>
                  <a:rPr lang="en-US" sz="1800" b="0" strike="noStrike" spc="-1" dirty="0" smtClean="0">
                    <a:solidFill>
                      <a:srgbClr val="000000"/>
                    </a:solidFill>
                    <a:latin typeface="Arial"/>
                    <a:ea typeface="Arial"/>
                  </a:rPr>
                  <a:t>4. This case happens when the two image planes are parallel to each other. This would result in having </a:t>
                </a:r>
                <a:r>
                  <a:rPr lang="en-US" sz="1800" b="0" strike="noStrike" spc="-1" dirty="0" err="1" smtClean="0">
                    <a:solidFill>
                      <a:srgbClr val="000000"/>
                    </a:solidFill>
                    <a:latin typeface="Arial"/>
                    <a:ea typeface="Arial"/>
                  </a:rPr>
                  <a:t>epipoles</a:t>
                </a:r>
                <a:r>
                  <a:rPr lang="en-US" sz="1800" b="0" strike="noStrike" spc="-1" dirty="0" smtClean="0">
                    <a:solidFill>
                      <a:srgbClr val="000000"/>
                    </a:solidFill>
                    <a:latin typeface="Arial"/>
                    <a:ea typeface="Arial"/>
                  </a:rPr>
                  <a:t> located at infinity because the baseline is also horizontal and parallel to the image </a:t>
                </a:r>
                <a:r>
                  <a:rPr lang="en-US" spc="-1" dirty="0" smtClean="0">
                    <a:solidFill>
                      <a:srgbClr val="000000"/>
                    </a:solidFill>
                    <a:latin typeface="Arial"/>
                    <a:ea typeface="Arial"/>
                  </a:rPr>
                  <a:t>planes.</a:t>
                </a:r>
                <a:endParaRPr lang="en-US" sz="1800" b="0" strike="noStrike" spc="-1" dirty="0">
                  <a:latin typeface="Arial"/>
                </a:endParaRPr>
              </a:p>
              <a:p>
                <a:pPr>
                  <a:lnSpc>
                    <a:spcPct val="100000"/>
                  </a:lnSpc>
                  <a:tabLst>
                    <a:tab pos="0" algn="l"/>
                  </a:tabLst>
                </a:pPr>
                <a:endParaRPr lang="en-US" sz="1800" b="0" strike="noStrike" spc="-1" dirty="0">
                  <a:latin typeface="Arial"/>
                </a:endParaRPr>
              </a:p>
              <a:p>
                <a:pPr>
                  <a:tabLst>
                    <a:tab pos="0" algn="l"/>
                  </a:tabLst>
                </a:pPr>
                <a:r>
                  <a:rPr lang="en-US" sz="1800" b="0" strike="noStrike" spc="-1" dirty="0">
                    <a:solidFill>
                      <a:srgbClr val="000000"/>
                    </a:solidFill>
                    <a:latin typeface="Arial"/>
                    <a:ea typeface="Arial"/>
                  </a:rPr>
                  <a:t>5</a:t>
                </a:r>
                <a:r>
                  <a:rPr lang="en-US" sz="1800" b="0" strike="noStrike" spc="-1" dirty="0" smtClean="0">
                    <a:solidFill>
                      <a:srgbClr val="000000"/>
                    </a:solidFill>
                    <a:latin typeface="Arial"/>
                    <a:ea typeface="Arial"/>
                  </a:rPr>
                  <a:t>. F is defined up to a scale means it’s not a unique matrix. There could be several matrices that satisfy </a:t>
                </a:r>
                <a14:m>
                  <m:oMath xmlns:m="http://schemas.openxmlformats.org/officeDocument/2006/math">
                    <m:sSup>
                      <m:sSupPr>
                        <m:ctrlPr>
                          <a:rPr lang="en-US" b="1" i="1">
                            <a:latin typeface="Cambria Math" panose="02040503050406030204" pitchFamily="18" charset="0"/>
                          </a:rPr>
                        </m:ctrlPr>
                      </m:sSupPr>
                      <m:e>
                        <m:r>
                          <a:rPr lang="en-US" b="1" i="1">
                            <a:latin typeface="Cambria Math" panose="02040503050406030204" pitchFamily="18" charset="0"/>
                          </a:rPr>
                          <m:t>𝒑</m:t>
                        </m:r>
                        <m:r>
                          <a:rPr lang="en-US" b="1" i="1">
                            <a:latin typeface="Cambria Math" panose="02040503050406030204" pitchFamily="18" charset="0"/>
                          </a:rPr>
                          <m:t>′</m:t>
                        </m:r>
                      </m:e>
                      <m:sup>
                        <m:r>
                          <a:rPr lang="en-US" b="1" i="1">
                            <a:latin typeface="Cambria Math" panose="02040503050406030204" pitchFamily="18" charset="0"/>
                          </a:rPr>
                          <m:t>𝑻</m:t>
                        </m:r>
                      </m:sup>
                    </m:sSup>
                    <m:r>
                      <a:rPr lang="en-US" b="1" i="1">
                        <a:latin typeface="Cambria Math" panose="02040503050406030204" pitchFamily="18" charset="0"/>
                      </a:rPr>
                      <m:t>𝑭𝒑</m:t>
                    </m:r>
                    <m:r>
                      <a:rPr lang="en-US" i="1">
                        <a:latin typeface="Cambria Math" panose="02040503050406030204" pitchFamily="18" charset="0"/>
                      </a:rPr>
                      <m:t>=0</m:t>
                    </m:r>
                    <m:r>
                      <a:rPr lang="en-US" b="0" i="0" smtClean="0">
                        <a:latin typeface="Cambria Math" panose="02040503050406030204" pitchFamily="18" charset="0"/>
                      </a:rPr>
                      <m:t>.</m:t>
                    </m:r>
                  </m:oMath>
                </a14:m>
                <a:r>
                  <a:rPr lang="en-US" sz="1800" b="0" strike="noStrike" spc="-1" dirty="0" smtClean="0">
                    <a:latin typeface="Arial"/>
                  </a:rPr>
                  <a:t> </a:t>
                </a:r>
                <a:endParaRPr lang="en-US" sz="1800" b="0" strike="noStrike" spc="-1" dirty="0">
                  <a:latin typeface="Arial"/>
                </a:endParaRPr>
              </a:p>
              <a:p>
                <a:pPr>
                  <a:lnSpc>
                    <a:spcPct val="100000"/>
                  </a:lnSpc>
                  <a:tabLst>
                    <a:tab pos="0" algn="l"/>
                  </a:tabLst>
                </a:pPr>
                <a:endParaRPr lang="en-US" sz="1800" b="0" strike="noStrike" spc="-1" dirty="0">
                  <a:latin typeface="Arial"/>
                </a:endParaRPr>
              </a:p>
              <a:p>
                <a:pPr>
                  <a:lnSpc>
                    <a:spcPct val="100000"/>
                  </a:lnSpc>
                  <a:tabLst>
                    <a:tab pos="0" algn="l"/>
                  </a:tabLst>
                </a:pPr>
                <a:r>
                  <a:rPr lang="en-US" sz="1800" b="0" strike="noStrike" spc="-1" dirty="0">
                    <a:solidFill>
                      <a:srgbClr val="000000"/>
                    </a:solidFill>
                    <a:latin typeface="Arial"/>
                    <a:ea typeface="Arial"/>
                  </a:rPr>
                  <a:t>6</a:t>
                </a:r>
                <a:r>
                  <a:rPr lang="en-US" sz="1800" b="0" strike="noStrike" spc="-1" dirty="0" smtClean="0">
                    <a:solidFill>
                      <a:srgbClr val="000000"/>
                    </a:solidFill>
                    <a:latin typeface="Arial"/>
                    <a:ea typeface="Arial"/>
                  </a:rPr>
                  <a:t>. Because: </a:t>
                </a:r>
                <a:r>
                  <a:rPr lang="en-US" dirty="0"/>
                  <a:t>The fundamental matrix F may be written </a:t>
                </a:r>
                <a:r>
                  <a:rPr lang="en-US" dirty="0" smtClean="0"/>
                  <a:t>as the dot product of two matrices, one of rank 2 and the other rank 3. Therefore F is rank 2.</a:t>
                </a:r>
                <a:endParaRPr lang="en-US" sz="1800" b="0" strike="noStrike" spc="-1" dirty="0">
                  <a:latin typeface="Arial"/>
                </a:endParaRPr>
              </a:p>
              <a:p>
                <a:pPr>
                  <a:lnSpc>
                    <a:spcPct val="100000"/>
                  </a:lnSpc>
                  <a:tabLst>
                    <a:tab pos="0" algn="l"/>
                  </a:tabLst>
                </a:pPr>
                <a:endParaRPr lang="en-US" sz="1800" b="0" strike="noStrike" spc="-1" dirty="0">
                  <a:latin typeface="Arial"/>
                </a:endParaRPr>
              </a:p>
              <a:p>
                <a:pPr>
                  <a:lnSpc>
                    <a:spcPct val="100000"/>
                  </a:lnSpc>
                  <a:tabLst>
                    <a:tab pos="0" algn="l"/>
                  </a:tabLst>
                </a:pPr>
                <a:endParaRPr lang="en-US" sz="1800" b="0" strike="noStrike" spc="-1" dirty="0">
                  <a:latin typeface="Arial"/>
                </a:endParaRPr>
              </a:p>
            </p:txBody>
          </p:sp>
        </mc:Choice>
        <mc:Fallback xmlns="">
          <p:sp>
            <p:nvSpPr>
              <p:cNvPr id="184" name="CustomShape 3"/>
              <p:cNvSpPr>
                <a:spLocks noRot="1" noChangeAspect="1" noMove="1" noResize="1" noEditPoints="1" noAdjustHandles="1" noChangeArrowheads="1" noChangeShapeType="1" noTextEdit="1"/>
              </p:cNvSpPr>
              <p:nvPr/>
            </p:nvSpPr>
            <p:spPr>
              <a:xfrm>
                <a:off x="311760" y="1152360"/>
                <a:ext cx="8518680" cy="3414600"/>
              </a:xfrm>
              <a:prstGeom prst="rect">
                <a:avLst/>
              </a:prstGeom>
              <a:blipFill rotWithShape="0">
                <a:blip r:embed="rId2"/>
                <a:stretch>
                  <a:fillRect l="-1645" t="-2321" r="-143"/>
                </a:stretch>
              </a:blipFill>
              <a:ln>
                <a:noFill/>
              </a:ln>
            </p:spPr>
            <p:txBody>
              <a:bodyPr/>
              <a:lstStyle/>
              <a:p>
                <a:r>
                  <a:rPr lang="en-US">
                    <a:noFill/>
                  </a:rPr>
                  <a:t> </a:t>
                </a:r>
              </a:p>
            </p:txBody>
          </p:sp>
        </mc:Fallback>
      </mc:AlternateContent>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311760" y="44496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a:solidFill>
                  <a:srgbClr val="000000"/>
                </a:solidFill>
                <a:latin typeface="Arial"/>
                <a:ea typeface="Arial"/>
              </a:rPr>
              <a:t>Part 4.2: RANSAC Iterations Questions [1x3]</a:t>
            </a:r>
            <a:endParaRPr lang="en-US" sz="2800" b="0" strike="noStrike" spc="-1">
              <a:latin typeface="Arial"/>
            </a:endParaRPr>
          </a:p>
        </p:txBody>
      </p:sp>
      <p:sp>
        <p:nvSpPr>
          <p:cNvPr id="186" name="CustomShape 2"/>
          <p:cNvSpPr/>
          <p:nvPr/>
        </p:nvSpPr>
        <p:spPr>
          <a:xfrm>
            <a:off x="311760" y="1152360"/>
            <a:ext cx="8518680" cy="3414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15000"/>
              </a:lnSpc>
              <a:tabLst>
                <a:tab pos="0" algn="l"/>
              </a:tabLst>
            </a:pPr>
            <a:r>
              <a:rPr lang="en-US" sz="1800" b="0" strike="noStrike" spc="-1" dirty="0">
                <a:solidFill>
                  <a:srgbClr val="595959"/>
                </a:solidFill>
                <a:latin typeface="Arial"/>
                <a:ea typeface="Arial"/>
              </a:rPr>
              <a:t>Type your answers to the three RANSAC Iterations questions from the </a:t>
            </a:r>
            <a:r>
              <a:rPr lang="en-US" sz="1800" b="0" strike="noStrike" spc="-1" dirty="0" err="1">
                <a:solidFill>
                  <a:srgbClr val="595959"/>
                </a:solidFill>
                <a:latin typeface="Arial"/>
                <a:ea typeface="Arial"/>
              </a:rPr>
              <a:t>jupyter</a:t>
            </a:r>
            <a:r>
              <a:rPr lang="en-US" sz="1800" b="0" strike="noStrike" spc="-1" dirty="0">
                <a:solidFill>
                  <a:srgbClr val="595959"/>
                </a:solidFill>
                <a:latin typeface="Arial"/>
                <a:ea typeface="Arial"/>
              </a:rPr>
              <a:t> notebook below:</a:t>
            </a:r>
            <a:endParaRPr lang="en-US" sz="1800" b="0" strike="noStrike" spc="-1" dirty="0">
              <a:latin typeface="Arial"/>
            </a:endParaRPr>
          </a:p>
          <a:p>
            <a:pPr marL="457200" indent="-328320">
              <a:lnSpc>
                <a:spcPct val="115000"/>
              </a:lnSpc>
              <a:spcBef>
                <a:spcPts val="1599"/>
              </a:spcBef>
              <a:buClr>
                <a:srgbClr val="595959"/>
              </a:buClr>
              <a:buFont typeface="Arial"/>
              <a:buAutoNum type="arabicPeriod"/>
              <a:tabLst>
                <a:tab pos="0" algn="l"/>
              </a:tabLst>
            </a:pPr>
            <a:r>
              <a:rPr lang="en-US" sz="1600" b="0" strike="noStrike" spc="-1" dirty="0">
                <a:solidFill>
                  <a:srgbClr val="595959"/>
                </a:solidFill>
                <a:latin typeface="Arial"/>
                <a:ea typeface="Arial"/>
              </a:rPr>
              <a:t> </a:t>
            </a:r>
            <a:r>
              <a:rPr lang="en-US" sz="1600" b="0" strike="noStrike" spc="-1" dirty="0" smtClean="0">
                <a:solidFill>
                  <a:srgbClr val="595959"/>
                </a:solidFill>
                <a:latin typeface="Arial"/>
                <a:ea typeface="Arial"/>
              </a:rPr>
              <a:t>S = 14 is the minimum number of iterations. </a:t>
            </a:r>
            <a:endParaRPr lang="en-US" sz="1600" spc="-1" dirty="0">
              <a:latin typeface="Arial"/>
            </a:endParaRPr>
          </a:p>
          <a:p>
            <a:pPr marL="457200" indent="-328320">
              <a:lnSpc>
                <a:spcPct val="115000"/>
              </a:lnSpc>
              <a:spcBef>
                <a:spcPts val="1599"/>
              </a:spcBef>
              <a:buClr>
                <a:srgbClr val="595959"/>
              </a:buClr>
              <a:buFont typeface="Arial"/>
              <a:buAutoNum type="arabicPeriod"/>
              <a:tabLst>
                <a:tab pos="0" algn="l"/>
              </a:tabLst>
            </a:pPr>
            <a:r>
              <a:rPr lang="en-US" sz="1600" b="0" strike="noStrike" spc="-1" dirty="0" smtClean="0">
                <a:solidFill>
                  <a:srgbClr val="595959"/>
                </a:solidFill>
                <a:latin typeface="Arial"/>
                <a:ea typeface="Arial"/>
              </a:rPr>
              <a:t>S = 42 in the case of 18 points.</a:t>
            </a:r>
          </a:p>
          <a:p>
            <a:pPr marL="457200" indent="-328320">
              <a:lnSpc>
                <a:spcPct val="115000"/>
              </a:lnSpc>
              <a:spcBef>
                <a:spcPts val="1599"/>
              </a:spcBef>
              <a:buClr>
                <a:srgbClr val="595959"/>
              </a:buClr>
              <a:buFont typeface="Arial"/>
              <a:buAutoNum type="arabicPeriod"/>
              <a:tabLst>
                <a:tab pos="0" algn="l"/>
              </a:tabLst>
            </a:pPr>
            <a:r>
              <a:rPr lang="en-US" sz="1600" b="0" strike="noStrike" spc="-1" dirty="0" smtClean="0">
                <a:solidFill>
                  <a:srgbClr val="595959"/>
                </a:solidFill>
                <a:latin typeface="Arial"/>
                <a:ea typeface="Arial"/>
              </a:rPr>
              <a:t> </a:t>
            </a:r>
            <a:r>
              <a:rPr lang="en-US" sz="1600" spc="-1" dirty="0" smtClean="0">
                <a:latin typeface="Arial"/>
              </a:rPr>
              <a:t>S = 167 iterations.</a:t>
            </a:r>
            <a:endParaRPr lang="en-US" sz="1600" b="0" strike="noStrike" spc="-1" dirty="0">
              <a:latin typeface="Arial"/>
            </a:endParaRPr>
          </a:p>
          <a:p>
            <a:pPr>
              <a:lnSpc>
                <a:spcPct val="115000"/>
              </a:lnSpc>
              <a:tabLst>
                <a:tab pos="0" algn="l"/>
              </a:tabLst>
            </a:pPr>
            <a:endParaRPr lang="en-US" sz="1600" b="0" strike="noStrike" spc="-1" dirty="0">
              <a:latin typeface="Arial"/>
            </a:endParaRPr>
          </a:p>
          <a:p>
            <a:pPr>
              <a:lnSpc>
                <a:spcPct val="115000"/>
              </a:lnSpc>
              <a:tabLst>
                <a:tab pos="0" algn="l"/>
              </a:tabLst>
            </a:pPr>
            <a:endParaRPr lang="en-US" sz="1600" b="0" strike="noStrike" spc="-1" dirty="0">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CustomShape 1"/>
          <p:cNvSpPr/>
          <p:nvPr/>
        </p:nvSpPr>
        <p:spPr>
          <a:xfrm>
            <a:off x="311760" y="44496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a:solidFill>
                  <a:srgbClr val="000000"/>
                </a:solidFill>
                <a:latin typeface="Arial"/>
                <a:ea typeface="Arial"/>
              </a:rPr>
              <a:t>Part 4.4: RANSAC Inlier Matches</a:t>
            </a:r>
            <a:endParaRPr lang="en-US" sz="2800" b="0" strike="noStrike" spc="-1">
              <a:latin typeface="Arial"/>
            </a:endParaRPr>
          </a:p>
        </p:txBody>
      </p:sp>
      <p:sp>
        <p:nvSpPr>
          <p:cNvPr id="188" name="CustomShape 2"/>
          <p:cNvSpPr/>
          <p:nvPr/>
        </p:nvSpPr>
        <p:spPr>
          <a:xfrm>
            <a:off x="311760" y="1152360"/>
            <a:ext cx="8518680" cy="3414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15000"/>
              </a:lnSpc>
              <a:tabLst>
                <a:tab pos="0" algn="l"/>
              </a:tabLst>
            </a:pPr>
            <a:r>
              <a:rPr lang="en-US" sz="1800" b="0" strike="noStrike" spc="-1" dirty="0">
                <a:solidFill>
                  <a:srgbClr val="595959"/>
                </a:solidFill>
                <a:latin typeface="Arial"/>
                <a:ea typeface="Arial"/>
              </a:rPr>
              <a:t>&lt;Paste the inlier matches found by </a:t>
            </a:r>
            <a:r>
              <a:rPr lang="en-US" sz="1800" b="0" strike="noStrike" spc="-1" dirty="0" err="1">
                <a:solidFill>
                  <a:srgbClr val="595959"/>
                </a:solidFill>
                <a:latin typeface="Arial"/>
                <a:ea typeface="Arial"/>
              </a:rPr>
              <a:t>Ransac</a:t>
            </a:r>
            <a:r>
              <a:rPr lang="en-US" sz="1800" b="0" strike="noStrike" spc="-1" dirty="0">
                <a:solidFill>
                  <a:srgbClr val="595959"/>
                </a:solidFill>
                <a:latin typeface="Arial"/>
                <a:ea typeface="Arial"/>
              </a:rPr>
              <a:t> [2]&gt;</a:t>
            </a:r>
            <a:endParaRPr lang="en-US" sz="1800" b="0" strike="noStrike" spc="-1" dirty="0">
              <a:latin typeface="Arial"/>
            </a:endParaRPr>
          </a:p>
          <a:p>
            <a:pPr>
              <a:lnSpc>
                <a:spcPct val="115000"/>
              </a:lnSpc>
              <a:tabLst>
                <a:tab pos="0" algn="l"/>
              </a:tabLst>
            </a:pPr>
            <a:endParaRPr lang="en-US" sz="1800" b="0" strike="noStrike" spc="-1" dirty="0">
              <a:latin typeface="Arial"/>
            </a:endParaRPr>
          </a:p>
          <a:p>
            <a:pPr>
              <a:lnSpc>
                <a:spcPct val="115000"/>
              </a:lnSpc>
              <a:spcBef>
                <a:spcPts val="1599"/>
              </a:spcBef>
              <a:tabLst>
                <a:tab pos="0" algn="l"/>
              </a:tabLst>
            </a:pPr>
            <a:endParaRPr lang="en-US" sz="1800" b="0" strike="noStrike" spc="-1" dirty="0">
              <a:latin typeface="Arial"/>
            </a:endParaRPr>
          </a:p>
        </p:txBody>
      </p:sp>
      <p:pic>
        <p:nvPicPr>
          <p:cNvPr id="2" name="Image 1"/>
          <p:cNvPicPr>
            <a:picLocks noChangeAspect="1"/>
          </p:cNvPicPr>
          <p:nvPr/>
        </p:nvPicPr>
        <p:blipFill>
          <a:blip r:embed="rId2"/>
          <a:stretch>
            <a:fillRect/>
          </a:stretch>
        </p:blipFill>
        <p:spPr>
          <a:xfrm>
            <a:off x="1457324" y="1586124"/>
            <a:ext cx="5156725" cy="355737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CustomShape 1"/>
          <p:cNvSpPr/>
          <p:nvPr/>
        </p:nvSpPr>
        <p:spPr>
          <a:xfrm>
            <a:off x="311760" y="44496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a:solidFill>
                  <a:srgbClr val="000000"/>
                </a:solidFill>
                <a:latin typeface="Arial"/>
                <a:ea typeface="Arial"/>
              </a:rPr>
              <a:t>Part 4.4: RANSAC Epipolar Lines</a:t>
            </a:r>
            <a:endParaRPr lang="en-US" sz="2800" b="0" strike="noStrike" spc="-1">
              <a:latin typeface="Arial"/>
            </a:endParaRPr>
          </a:p>
        </p:txBody>
      </p:sp>
      <p:sp>
        <p:nvSpPr>
          <p:cNvPr id="190" name="CustomShape 2"/>
          <p:cNvSpPr/>
          <p:nvPr/>
        </p:nvSpPr>
        <p:spPr>
          <a:xfrm>
            <a:off x="311760" y="1152360"/>
            <a:ext cx="4257720" cy="3414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15000"/>
              </a:lnSpc>
              <a:tabLst>
                <a:tab pos="0" algn="l"/>
              </a:tabLst>
            </a:pPr>
            <a:r>
              <a:rPr lang="en-US" sz="1800" b="0" strike="noStrike" spc="-1">
                <a:solidFill>
                  <a:srgbClr val="595959"/>
                </a:solidFill>
                <a:latin typeface="Arial"/>
                <a:ea typeface="Arial"/>
              </a:rPr>
              <a:t>&lt;Paste the left image with epipolar lines&gt; [1]</a:t>
            </a:r>
            <a:endParaRPr lang="en-US" sz="1800" b="0" strike="noStrike" spc="-1">
              <a:latin typeface="Arial"/>
            </a:endParaRPr>
          </a:p>
          <a:p>
            <a:pPr>
              <a:lnSpc>
                <a:spcPct val="115000"/>
              </a:lnSpc>
              <a:tabLst>
                <a:tab pos="0" algn="l"/>
              </a:tabLst>
            </a:pPr>
            <a:endParaRPr lang="en-US" sz="1800" b="0" strike="noStrike" spc="-1">
              <a:latin typeface="Arial"/>
            </a:endParaRPr>
          </a:p>
          <a:p>
            <a:pPr>
              <a:lnSpc>
                <a:spcPct val="115000"/>
              </a:lnSpc>
              <a:spcBef>
                <a:spcPts val="1599"/>
              </a:spcBef>
              <a:tabLst>
                <a:tab pos="0" algn="l"/>
              </a:tabLst>
            </a:pPr>
            <a:endParaRPr lang="en-US" sz="1800" b="0" strike="noStrike" spc="-1">
              <a:latin typeface="Arial"/>
            </a:endParaRPr>
          </a:p>
        </p:txBody>
      </p:sp>
      <p:sp>
        <p:nvSpPr>
          <p:cNvPr id="191" name="CustomShape 3"/>
          <p:cNvSpPr/>
          <p:nvPr/>
        </p:nvSpPr>
        <p:spPr>
          <a:xfrm>
            <a:off x="4723920" y="1152360"/>
            <a:ext cx="4257720" cy="3414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15000"/>
              </a:lnSpc>
              <a:tabLst>
                <a:tab pos="0" algn="l"/>
              </a:tabLst>
            </a:pPr>
            <a:r>
              <a:rPr lang="en-US" sz="1800" b="0" strike="noStrike" spc="-1">
                <a:solidFill>
                  <a:srgbClr val="595959"/>
                </a:solidFill>
                <a:latin typeface="Arial"/>
                <a:ea typeface="Arial"/>
              </a:rPr>
              <a:t>&lt;Paste the right image with epipolar lines&gt; [1]</a:t>
            </a:r>
            <a:endParaRPr lang="en-US" sz="1800" b="0" strike="noStrike" spc="-1">
              <a:latin typeface="Arial"/>
            </a:endParaRPr>
          </a:p>
          <a:p>
            <a:pPr>
              <a:lnSpc>
                <a:spcPct val="115000"/>
              </a:lnSpc>
              <a:tabLst>
                <a:tab pos="0" algn="l"/>
              </a:tabLst>
            </a:pPr>
            <a:endParaRPr lang="en-US" sz="1800" b="0" strike="noStrike" spc="-1">
              <a:latin typeface="Arial"/>
            </a:endParaRPr>
          </a:p>
          <a:p>
            <a:pPr>
              <a:lnSpc>
                <a:spcPct val="115000"/>
              </a:lnSpc>
              <a:spcBef>
                <a:spcPts val="1599"/>
              </a:spcBef>
              <a:tabLst>
                <a:tab pos="0" algn="l"/>
              </a:tabLst>
            </a:pPr>
            <a:endParaRPr lang="en-US" sz="1800" b="0" strike="noStrike" spc="-1">
              <a:latin typeface="Arial"/>
            </a:endParaRPr>
          </a:p>
        </p:txBody>
      </p:sp>
      <p:pic>
        <p:nvPicPr>
          <p:cNvPr id="2" name="Image 1"/>
          <p:cNvPicPr>
            <a:picLocks noChangeAspect="1"/>
          </p:cNvPicPr>
          <p:nvPr/>
        </p:nvPicPr>
        <p:blipFill>
          <a:blip r:embed="rId2"/>
          <a:stretch>
            <a:fillRect/>
          </a:stretch>
        </p:blipFill>
        <p:spPr>
          <a:xfrm>
            <a:off x="1695450" y="1987402"/>
            <a:ext cx="5144513" cy="315609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CustomShape 1"/>
          <p:cNvSpPr/>
          <p:nvPr/>
        </p:nvSpPr>
        <p:spPr>
          <a:xfrm>
            <a:off x="311760" y="418320"/>
            <a:ext cx="8518680" cy="624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tabLst>
                <a:tab pos="0" algn="l"/>
              </a:tabLst>
            </a:pPr>
            <a:r>
              <a:rPr lang="en-US" sz="1800" b="0" strike="noStrike" spc="-1">
                <a:solidFill>
                  <a:srgbClr val="000000"/>
                </a:solidFill>
                <a:latin typeface="Arial"/>
                <a:ea typeface="Arial"/>
              </a:rPr>
              <a:t>Local Unit tests results</a:t>
            </a:r>
            <a:endParaRPr lang="en-US" sz="1800" b="0" strike="noStrike" spc="-1">
              <a:latin typeface="Arial"/>
            </a:endParaRPr>
          </a:p>
        </p:txBody>
      </p:sp>
      <p:sp>
        <p:nvSpPr>
          <p:cNvPr id="193" name="CustomShape 2"/>
          <p:cNvSpPr/>
          <p:nvPr/>
        </p:nvSpPr>
        <p:spPr>
          <a:xfrm>
            <a:off x="311760" y="1152360"/>
            <a:ext cx="8518680" cy="34146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a:lnSpc>
                <a:spcPct val="115000"/>
              </a:lnSpc>
              <a:tabLst>
                <a:tab pos="0" algn="l"/>
              </a:tabLst>
            </a:pPr>
            <a:r>
              <a:rPr lang="en-US" sz="1800" b="0" strike="noStrike" spc="-1">
                <a:solidFill>
                  <a:srgbClr val="595959"/>
                </a:solidFill>
                <a:latin typeface="Arial"/>
                <a:ea typeface="Arial"/>
              </a:rPr>
              <a:t>&lt;Paste the screenshot when you run all provided unit tests using `pytest`&gt; [1]</a:t>
            </a:r>
            <a:endParaRPr lang="en-US" sz="1800" b="0" strike="noStrike" spc="-1">
              <a:latin typeface="Arial"/>
            </a:endParaRPr>
          </a:p>
        </p:txBody>
      </p:sp>
      <p:pic>
        <p:nvPicPr>
          <p:cNvPr id="2" name="Image 1"/>
          <p:cNvPicPr>
            <a:picLocks noChangeAspect="1"/>
          </p:cNvPicPr>
          <p:nvPr/>
        </p:nvPicPr>
        <p:blipFill>
          <a:blip r:embed="rId2"/>
          <a:stretch>
            <a:fillRect/>
          </a:stretch>
        </p:blipFill>
        <p:spPr>
          <a:xfrm>
            <a:off x="0" y="1923087"/>
            <a:ext cx="9144000" cy="228792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CustomShape 1"/>
          <p:cNvSpPr/>
          <p:nvPr/>
        </p:nvSpPr>
        <p:spPr>
          <a:xfrm>
            <a:off x="311760" y="15948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dirty="0">
                <a:solidFill>
                  <a:srgbClr val="000000"/>
                </a:solidFill>
                <a:latin typeface="Arial"/>
                <a:ea typeface="Arial"/>
              </a:rPr>
              <a:t>Conclusions</a:t>
            </a:r>
            <a:endParaRPr lang="en-US" sz="2800" b="0" strike="noStrike" spc="-1" dirty="0">
              <a:latin typeface="Arial"/>
            </a:endParaRPr>
          </a:p>
        </p:txBody>
      </p:sp>
      <p:sp>
        <p:nvSpPr>
          <p:cNvPr id="195" name="CustomShape 2"/>
          <p:cNvSpPr/>
          <p:nvPr/>
        </p:nvSpPr>
        <p:spPr>
          <a:xfrm>
            <a:off x="311760" y="619125"/>
            <a:ext cx="8518680" cy="4524375"/>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15000"/>
              </a:lnSpc>
              <a:tabLst>
                <a:tab pos="0" algn="l"/>
              </a:tabLst>
            </a:pPr>
            <a:r>
              <a:rPr lang="en-US" sz="1800" b="0" strike="noStrike" spc="-1" dirty="0">
                <a:solidFill>
                  <a:srgbClr val="595959"/>
                </a:solidFill>
                <a:latin typeface="Arial"/>
                <a:ea typeface="Arial"/>
              </a:rPr>
              <a:t>&lt;Describe what you have learned in this project. Feel free to include any challenges you ran into.&gt; [2</a:t>
            </a:r>
            <a:r>
              <a:rPr lang="en-US" sz="1800" b="0" strike="noStrike" spc="-1" dirty="0" smtClean="0">
                <a:solidFill>
                  <a:srgbClr val="595959"/>
                </a:solidFill>
                <a:latin typeface="Arial"/>
                <a:ea typeface="Arial"/>
              </a:rPr>
              <a:t>]</a:t>
            </a:r>
          </a:p>
          <a:p>
            <a:pPr>
              <a:lnSpc>
                <a:spcPct val="115000"/>
              </a:lnSpc>
              <a:tabLst>
                <a:tab pos="0" algn="l"/>
              </a:tabLst>
            </a:pPr>
            <a:endParaRPr lang="en-US" sz="1800" b="0" strike="noStrike" spc="-1" dirty="0" smtClean="0">
              <a:solidFill>
                <a:srgbClr val="595959"/>
              </a:solidFill>
              <a:latin typeface="Arial"/>
              <a:ea typeface="Arial"/>
            </a:endParaRPr>
          </a:p>
          <a:p>
            <a:pPr>
              <a:lnSpc>
                <a:spcPct val="115000"/>
              </a:lnSpc>
              <a:tabLst>
                <a:tab pos="0" algn="l"/>
              </a:tabLst>
            </a:pPr>
            <a:r>
              <a:rPr lang="en-US" sz="1500" spc="-1" dirty="0" smtClean="0">
                <a:latin typeface="Arial"/>
              </a:rPr>
              <a:t>I now know how to estimate the projection for a certain image and uncover the depth of the image. I also know how to do it without knowing anything about the cameras that took the shots and only using a set of given correspondences using the Fundamental matrix. </a:t>
            </a:r>
            <a:endParaRPr lang="en-US" sz="1500" spc="-1" dirty="0">
              <a:latin typeface="Arial"/>
            </a:endParaRPr>
          </a:p>
          <a:p>
            <a:pPr>
              <a:lnSpc>
                <a:spcPct val="115000"/>
              </a:lnSpc>
              <a:tabLst>
                <a:tab pos="0" algn="l"/>
              </a:tabLst>
            </a:pPr>
            <a:r>
              <a:rPr lang="en-US" sz="1500" spc="-1" dirty="0" smtClean="0">
                <a:solidFill>
                  <a:srgbClr val="595959"/>
                </a:solidFill>
                <a:latin typeface="Arial"/>
              </a:rPr>
              <a:t>I am more comfortable with optimization problems. </a:t>
            </a:r>
          </a:p>
          <a:p>
            <a:pPr>
              <a:lnSpc>
                <a:spcPct val="115000"/>
              </a:lnSpc>
              <a:tabLst>
                <a:tab pos="0" algn="l"/>
              </a:tabLst>
            </a:pPr>
            <a:r>
              <a:rPr lang="en-US" sz="1500" spc="-1" dirty="0" smtClean="0">
                <a:solidFill>
                  <a:srgbClr val="595959"/>
                </a:solidFill>
                <a:latin typeface="Arial"/>
              </a:rPr>
              <a:t>I also know how to do the previous process without having a set of correspondences but instead using RANSAC to get my interest points matches. I learnt a way to get the optimal number of RANSAC iterations for my algorithm.’</a:t>
            </a:r>
          </a:p>
          <a:p>
            <a:pPr>
              <a:lnSpc>
                <a:spcPct val="115000"/>
              </a:lnSpc>
              <a:tabLst>
                <a:tab pos="0" algn="l"/>
              </a:tabLst>
            </a:pPr>
            <a:r>
              <a:rPr lang="en-US" sz="1500" spc="-1" dirty="0" smtClean="0">
                <a:solidFill>
                  <a:srgbClr val="595959"/>
                </a:solidFill>
                <a:latin typeface="Arial"/>
              </a:rPr>
              <a:t>On top of all that, I also know how to recover the details of the shot on an image given the camera </a:t>
            </a:r>
            <a:r>
              <a:rPr lang="en-US" sz="1500" spc="-1" dirty="0" err="1" smtClean="0">
                <a:solidFill>
                  <a:srgbClr val="595959"/>
                </a:solidFill>
                <a:latin typeface="Arial"/>
              </a:rPr>
              <a:t>intrinsics</a:t>
            </a:r>
            <a:r>
              <a:rPr lang="en-US" sz="1500" spc="-1" dirty="0" smtClean="0">
                <a:solidFill>
                  <a:srgbClr val="595959"/>
                </a:solidFill>
                <a:latin typeface="Arial"/>
              </a:rPr>
              <a:t>. I get the rotation and translation matrices. </a:t>
            </a:r>
          </a:p>
          <a:p>
            <a:pPr>
              <a:lnSpc>
                <a:spcPct val="115000"/>
              </a:lnSpc>
              <a:tabLst>
                <a:tab pos="0" algn="l"/>
              </a:tabLst>
            </a:pPr>
            <a:endParaRPr lang="en-US" sz="1500" spc="-1" dirty="0">
              <a:solidFill>
                <a:srgbClr val="595959"/>
              </a:solidFill>
              <a:latin typeface="Arial"/>
            </a:endParaRPr>
          </a:p>
          <a:p>
            <a:pPr>
              <a:lnSpc>
                <a:spcPct val="115000"/>
              </a:lnSpc>
              <a:tabLst>
                <a:tab pos="0" algn="l"/>
              </a:tabLst>
            </a:pPr>
            <a:r>
              <a:rPr lang="en-US" sz="1500" spc="-1" dirty="0" smtClean="0">
                <a:solidFill>
                  <a:srgbClr val="595959"/>
                </a:solidFill>
                <a:latin typeface="Arial"/>
              </a:rPr>
              <a:t>I enjoyed this project much more than the previous one, I felt like the notebook was very helpful and the explanations provided were more than enough for a smooth delivery. </a:t>
            </a:r>
          </a:p>
          <a:p>
            <a:pPr>
              <a:lnSpc>
                <a:spcPct val="115000"/>
              </a:lnSpc>
              <a:tabLst>
                <a:tab pos="0" algn="l"/>
              </a:tabLst>
            </a:pPr>
            <a:endParaRPr lang="en-US" spc="-1" dirty="0">
              <a:solidFill>
                <a:srgbClr val="595959"/>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CustomShape 1"/>
          <p:cNvSpPr/>
          <p:nvPr/>
        </p:nvSpPr>
        <p:spPr>
          <a:xfrm>
            <a:off x="311760" y="44496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a:solidFill>
                  <a:srgbClr val="000000"/>
                </a:solidFill>
                <a:latin typeface="Arial"/>
                <a:ea typeface="Arial"/>
              </a:rPr>
              <a:t>Part 1.5: Projection Matrix for provided image</a:t>
            </a:r>
            <a:endParaRPr lang="en-US" sz="2800" b="0" strike="noStrike" spc="-1">
              <a:latin typeface="Arial"/>
            </a:endParaRPr>
          </a:p>
        </p:txBody>
      </p:sp>
      <p:sp>
        <p:nvSpPr>
          <p:cNvPr id="156" name="CustomShape 2"/>
          <p:cNvSpPr/>
          <p:nvPr/>
        </p:nvSpPr>
        <p:spPr>
          <a:xfrm>
            <a:off x="311760" y="1152360"/>
            <a:ext cx="3998160" cy="3414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15000"/>
              </a:lnSpc>
              <a:tabLst>
                <a:tab pos="0" algn="l"/>
              </a:tabLst>
            </a:pPr>
            <a:r>
              <a:rPr lang="en-US" sz="1400" b="0" strike="noStrike" spc="-1">
                <a:solidFill>
                  <a:srgbClr val="595959"/>
                </a:solidFill>
                <a:latin typeface="Arial"/>
                <a:ea typeface="Arial"/>
              </a:rPr>
              <a:t>&lt;insert visualization of projected 3D points and actual 2D points for image provided by us here [1]&gt;</a:t>
            </a:r>
            <a:endParaRPr lang="en-US" sz="1400" b="0" strike="noStrike" spc="-1">
              <a:latin typeface="Arial"/>
            </a:endParaRPr>
          </a:p>
          <a:p>
            <a:pPr>
              <a:lnSpc>
                <a:spcPct val="115000"/>
              </a:lnSpc>
              <a:spcBef>
                <a:spcPts val="1599"/>
              </a:spcBef>
              <a:tabLst>
                <a:tab pos="0" algn="l"/>
              </a:tabLst>
            </a:pPr>
            <a:endParaRPr lang="en-US" sz="1400" b="0" strike="noStrike" spc="-1">
              <a:latin typeface="Arial"/>
            </a:endParaRPr>
          </a:p>
        </p:txBody>
      </p:sp>
      <p:sp>
        <p:nvSpPr>
          <p:cNvPr id="157" name="CustomShape 3"/>
          <p:cNvSpPr/>
          <p:nvPr/>
        </p:nvSpPr>
        <p:spPr>
          <a:xfrm>
            <a:off x="4832280" y="1152360"/>
            <a:ext cx="3998160" cy="35510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15000"/>
              </a:lnSpc>
              <a:tabLst>
                <a:tab pos="0" algn="l"/>
              </a:tabLst>
            </a:pPr>
            <a:r>
              <a:rPr lang="en-US" sz="1400" b="0" strike="noStrike" spc="-1" dirty="0">
                <a:solidFill>
                  <a:srgbClr val="595959"/>
                </a:solidFill>
                <a:latin typeface="Arial"/>
                <a:ea typeface="Arial"/>
              </a:rPr>
              <a:t>&lt;What is the minimum number of 3D-2D point correspondences needed to estimate the projection matrix? Why? [2</a:t>
            </a:r>
            <a:r>
              <a:rPr lang="en-US" sz="1400" b="0" strike="noStrike" spc="-1" dirty="0" smtClean="0">
                <a:solidFill>
                  <a:srgbClr val="595959"/>
                </a:solidFill>
                <a:latin typeface="Arial"/>
                <a:ea typeface="Arial"/>
              </a:rPr>
              <a:t>]&gt;</a:t>
            </a:r>
          </a:p>
          <a:p>
            <a:pPr>
              <a:lnSpc>
                <a:spcPct val="115000"/>
              </a:lnSpc>
              <a:tabLst>
                <a:tab pos="0" algn="l"/>
              </a:tabLst>
            </a:pPr>
            <a:endParaRPr lang="en-US" sz="1400" spc="-1" dirty="0">
              <a:solidFill>
                <a:srgbClr val="595959"/>
              </a:solidFill>
              <a:latin typeface="Arial"/>
            </a:endParaRPr>
          </a:p>
          <a:p>
            <a:pPr>
              <a:lnSpc>
                <a:spcPct val="115000"/>
              </a:lnSpc>
              <a:tabLst>
                <a:tab pos="0" algn="l"/>
              </a:tabLst>
            </a:pPr>
            <a:r>
              <a:rPr lang="en-US" sz="1400" b="0" strike="noStrike" spc="-1" dirty="0" smtClean="0">
                <a:solidFill>
                  <a:srgbClr val="595959"/>
                </a:solidFill>
                <a:latin typeface="Arial"/>
              </a:rPr>
              <a:t>Our matrix P is unique up to a scale only, that’s why we fixed </a:t>
            </a:r>
            <a:r>
              <a:rPr lang="en-US" sz="1400" spc="-1" dirty="0">
                <a:solidFill>
                  <a:srgbClr val="595959"/>
                </a:solidFill>
              </a:rPr>
              <a:t>the element 𝐏</a:t>
            </a:r>
            <a:r>
              <a:rPr lang="en-US" sz="800" spc="-1" dirty="0" smtClean="0">
                <a:solidFill>
                  <a:srgbClr val="595959"/>
                </a:solidFill>
              </a:rPr>
              <a:t>34</a:t>
            </a:r>
            <a:r>
              <a:rPr lang="en-US" sz="1400" spc="-1" dirty="0" smtClean="0">
                <a:solidFill>
                  <a:srgbClr val="595959"/>
                </a:solidFill>
              </a:rPr>
              <a:t>=1. Which leads us to only have  degrees of freedom.</a:t>
            </a:r>
          </a:p>
          <a:p>
            <a:pPr>
              <a:lnSpc>
                <a:spcPct val="115000"/>
              </a:lnSpc>
              <a:tabLst>
                <a:tab pos="0" algn="l"/>
              </a:tabLst>
            </a:pPr>
            <a:endParaRPr lang="en-US" sz="1400" b="0" strike="noStrike" spc="-1" dirty="0">
              <a:solidFill>
                <a:srgbClr val="595959"/>
              </a:solidFill>
              <a:latin typeface="Arial"/>
            </a:endParaRPr>
          </a:p>
          <a:p>
            <a:pPr>
              <a:lnSpc>
                <a:spcPct val="115000"/>
              </a:lnSpc>
              <a:tabLst>
                <a:tab pos="0" algn="l"/>
              </a:tabLst>
            </a:pPr>
            <a:r>
              <a:rPr lang="en-US" sz="1400" spc="-1" dirty="0" smtClean="0">
                <a:solidFill>
                  <a:srgbClr val="595959"/>
                </a:solidFill>
                <a:latin typeface="Arial"/>
              </a:rPr>
              <a:t>With 11 degrees of freedom, we need a minimum of 6 2D/3D correspondences to estimate our matrix. Each correspondence takes off 2 degrees of freedom as each corresponding point will give two equations, one for x and one for y.</a:t>
            </a:r>
            <a:endParaRPr lang="en-US" sz="1400" b="0" strike="noStrike" spc="-1" dirty="0">
              <a:latin typeface="Arial"/>
            </a:endParaRPr>
          </a:p>
        </p:txBody>
      </p:sp>
      <p:pic>
        <p:nvPicPr>
          <p:cNvPr id="2" name="Image 1"/>
          <p:cNvPicPr>
            <a:picLocks noChangeAspect="1"/>
          </p:cNvPicPr>
          <p:nvPr/>
        </p:nvPicPr>
        <p:blipFill>
          <a:blip r:embed="rId2"/>
          <a:stretch>
            <a:fillRect/>
          </a:stretch>
        </p:blipFill>
        <p:spPr>
          <a:xfrm>
            <a:off x="563002" y="2303100"/>
            <a:ext cx="3495675" cy="24003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CustomShape 1"/>
          <p:cNvSpPr/>
          <p:nvPr/>
        </p:nvSpPr>
        <p:spPr>
          <a:xfrm>
            <a:off x="311760" y="44496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a:solidFill>
                  <a:srgbClr val="000000"/>
                </a:solidFill>
                <a:latin typeface="Arial"/>
                <a:ea typeface="Arial"/>
              </a:rPr>
              <a:t>Part 2.1: Projection Matrix for custom images</a:t>
            </a:r>
            <a:endParaRPr lang="en-US" sz="2800" b="0" strike="noStrike" spc="-1">
              <a:latin typeface="Arial"/>
            </a:endParaRPr>
          </a:p>
        </p:txBody>
      </p:sp>
      <p:sp>
        <p:nvSpPr>
          <p:cNvPr id="159" name="CustomShape 2"/>
          <p:cNvSpPr/>
          <p:nvPr/>
        </p:nvSpPr>
        <p:spPr>
          <a:xfrm>
            <a:off x="311760" y="1152360"/>
            <a:ext cx="8518680" cy="3414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15000"/>
              </a:lnSpc>
              <a:tabLst>
                <a:tab pos="0" algn="l"/>
              </a:tabLst>
            </a:pPr>
            <a:r>
              <a:rPr lang="en-US" sz="1400" b="0" strike="noStrike" spc="-1">
                <a:solidFill>
                  <a:srgbClr val="595959"/>
                </a:solidFill>
                <a:latin typeface="Arial"/>
                <a:ea typeface="Arial"/>
              </a:rPr>
              <a:t>&lt;Copy two images of your fiducial object here [2]&gt;</a:t>
            </a:r>
            <a:endParaRPr lang="en-US" sz="1400" b="0" strike="noStrike" spc="-1">
              <a:latin typeface="Arial"/>
            </a:endParaRPr>
          </a:p>
          <a:p>
            <a:pPr>
              <a:lnSpc>
                <a:spcPct val="115000"/>
              </a:lnSpc>
              <a:spcBef>
                <a:spcPts val="1599"/>
              </a:spcBef>
              <a:tabLst>
                <a:tab pos="0" algn="l"/>
              </a:tabLst>
            </a:pPr>
            <a:endParaRPr lang="en-US" sz="1400" b="0" strike="noStrike" spc="-1">
              <a:latin typeface="Arial"/>
            </a:endParaRPr>
          </a:p>
        </p:txBody>
      </p:sp>
      <p:sp>
        <p:nvSpPr>
          <p:cNvPr id="160" name="CustomShape 3"/>
          <p:cNvSpPr/>
          <p:nvPr/>
        </p:nvSpPr>
        <p:spPr>
          <a:xfrm>
            <a:off x="4832280" y="1152360"/>
            <a:ext cx="3998160" cy="3414600"/>
          </a:xfrm>
          <a:prstGeom prst="rect">
            <a:avLst/>
          </a:prstGeom>
          <a:noFill/>
          <a:ln>
            <a:noFill/>
          </a:ln>
        </p:spPr>
        <p:style>
          <a:lnRef idx="0">
            <a:scrgbClr r="0" g="0" b="0"/>
          </a:lnRef>
          <a:fillRef idx="0">
            <a:scrgbClr r="0" g="0" b="0"/>
          </a:fillRef>
          <a:effectRef idx="0">
            <a:scrgbClr r="0" g="0" b="0"/>
          </a:effectRef>
          <a:fontRef idx="minor"/>
        </p:style>
      </p:sp>
      <p:pic>
        <p:nvPicPr>
          <p:cNvPr id="2" name="Imag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34803" y="1822399"/>
            <a:ext cx="2164740" cy="2886319"/>
          </a:xfrm>
          <a:prstGeom prst="rect">
            <a:avLst/>
          </a:prstGeom>
        </p:spPr>
      </p:pic>
      <p:pic>
        <p:nvPicPr>
          <p:cNvPr id="3" name="Imag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42210" y="1827717"/>
            <a:ext cx="2160751" cy="288100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CustomShape 1"/>
          <p:cNvSpPr/>
          <p:nvPr/>
        </p:nvSpPr>
        <p:spPr>
          <a:xfrm>
            <a:off x="311760" y="44496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a:solidFill>
                  <a:srgbClr val="000000"/>
                </a:solidFill>
                <a:latin typeface="Arial"/>
                <a:ea typeface="Arial"/>
              </a:rPr>
              <a:t>Part 2.2: Pose init for custom images</a:t>
            </a:r>
            <a:endParaRPr lang="en-US" sz="2800" b="0" strike="noStrike" spc="-1">
              <a:latin typeface="Arial"/>
            </a:endParaRPr>
          </a:p>
        </p:txBody>
      </p:sp>
      <p:sp>
        <p:nvSpPr>
          <p:cNvPr id="162" name="CustomShape 2"/>
          <p:cNvSpPr/>
          <p:nvPr/>
        </p:nvSpPr>
        <p:spPr>
          <a:xfrm>
            <a:off x="311760" y="1152360"/>
            <a:ext cx="4364280" cy="3414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15000"/>
              </a:lnSpc>
              <a:tabLst>
                <a:tab pos="0" algn="l"/>
              </a:tabLst>
            </a:pPr>
            <a:r>
              <a:rPr lang="en-US" sz="1400" b="0" strike="noStrike" spc="-1">
                <a:solidFill>
                  <a:srgbClr val="595959"/>
                </a:solidFill>
                <a:latin typeface="Arial"/>
                <a:ea typeface="Arial"/>
              </a:rPr>
              <a:t>&lt;Insert visualization for the initialized camera pose for 1st image&gt; [1]</a:t>
            </a:r>
            <a:endParaRPr lang="en-US" sz="1400" b="0" strike="noStrike" spc="-1">
              <a:latin typeface="Arial"/>
            </a:endParaRPr>
          </a:p>
        </p:txBody>
      </p:sp>
      <p:sp>
        <p:nvSpPr>
          <p:cNvPr id="163" name="CustomShape 3"/>
          <p:cNvSpPr/>
          <p:nvPr/>
        </p:nvSpPr>
        <p:spPr>
          <a:xfrm>
            <a:off x="4832280" y="1152360"/>
            <a:ext cx="3998160" cy="3414600"/>
          </a:xfrm>
          <a:prstGeom prst="rect">
            <a:avLst/>
          </a:prstGeom>
          <a:noFill/>
          <a:ln>
            <a:noFill/>
          </a:ln>
        </p:spPr>
        <p:style>
          <a:lnRef idx="0">
            <a:scrgbClr r="0" g="0" b="0"/>
          </a:lnRef>
          <a:fillRef idx="0">
            <a:scrgbClr r="0" g="0" b="0"/>
          </a:fillRef>
          <a:effectRef idx="0">
            <a:scrgbClr r="0" g="0" b="0"/>
          </a:effectRef>
          <a:fontRef idx="minor"/>
        </p:style>
      </p:sp>
      <p:sp>
        <p:nvSpPr>
          <p:cNvPr id="164" name="CustomShape 4"/>
          <p:cNvSpPr/>
          <p:nvPr/>
        </p:nvSpPr>
        <p:spPr>
          <a:xfrm>
            <a:off x="4677120" y="1152360"/>
            <a:ext cx="4156200" cy="34146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a:lnSpc>
                <a:spcPct val="115000"/>
              </a:lnSpc>
              <a:spcBef>
                <a:spcPts val="1001"/>
              </a:spcBef>
              <a:tabLst>
                <a:tab pos="0" algn="l"/>
              </a:tabLst>
            </a:pPr>
            <a:r>
              <a:rPr lang="en-US" sz="1400" b="0" strike="noStrike" spc="-1">
                <a:solidFill>
                  <a:srgbClr val="595959"/>
                </a:solidFill>
                <a:latin typeface="Arial"/>
                <a:ea typeface="Arial"/>
              </a:rPr>
              <a:t>&lt;Insert visualization for the initialized camera pose for 2nd image&gt; [1]</a:t>
            </a:r>
            <a:endParaRPr lang="en-US" sz="1400" b="0" strike="noStrike" spc="-1">
              <a:latin typeface="Arial"/>
            </a:endParaRPr>
          </a:p>
          <a:p>
            <a:pPr>
              <a:lnSpc>
                <a:spcPct val="100000"/>
              </a:lnSpc>
              <a:tabLst>
                <a:tab pos="0" algn="l"/>
              </a:tabLst>
            </a:pPr>
            <a:endParaRPr lang="en-US" sz="1400" b="0" strike="noStrike" spc="-1">
              <a:latin typeface="Arial"/>
            </a:endParaRPr>
          </a:p>
        </p:txBody>
      </p:sp>
      <p:pic>
        <p:nvPicPr>
          <p:cNvPr id="2" name="Image 1"/>
          <p:cNvPicPr>
            <a:picLocks noChangeAspect="1"/>
          </p:cNvPicPr>
          <p:nvPr/>
        </p:nvPicPr>
        <p:blipFill>
          <a:blip r:embed="rId2"/>
          <a:stretch>
            <a:fillRect/>
          </a:stretch>
        </p:blipFill>
        <p:spPr>
          <a:xfrm>
            <a:off x="998475" y="1779225"/>
            <a:ext cx="2990850" cy="2924175"/>
          </a:xfrm>
          <a:prstGeom prst="rect">
            <a:avLst/>
          </a:prstGeom>
        </p:spPr>
      </p:pic>
      <p:pic>
        <p:nvPicPr>
          <p:cNvPr id="3" name="Image 2"/>
          <p:cNvPicPr>
            <a:picLocks noChangeAspect="1"/>
          </p:cNvPicPr>
          <p:nvPr/>
        </p:nvPicPr>
        <p:blipFill>
          <a:blip r:embed="rId3"/>
          <a:stretch>
            <a:fillRect/>
          </a:stretch>
        </p:blipFill>
        <p:spPr>
          <a:xfrm>
            <a:off x="5259795" y="1779225"/>
            <a:ext cx="2990850" cy="29241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ustomShape 1"/>
          <p:cNvSpPr/>
          <p:nvPr/>
        </p:nvSpPr>
        <p:spPr>
          <a:xfrm>
            <a:off x="311760" y="44496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a:solidFill>
                  <a:srgbClr val="000000"/>
                </a:solidFill>
                <a:latin typeface="Arial"/>
                <a:ea typeface="Arial"/>
              </a:rPr>
              <a:t>Part 2.2: Optimized results for custom images</a:t>
            </a:r>
            <a:endParaRPr lang="en-US" sz="2800" b="0" strike="noStrike" spc="-1">
              <a:latin typeface="Arial"/>
            </a:endParaRPr>
          </a:p>
        </p:txBody>
      </p:sp>
      <p:sp>
        <p:nvSpPr>
          <p:cNvPr id="166" name="CustomShape 2"/>
          <p:cNvSpPr/>
          <p:nvPr/>
        </p:nvSpPr>
        <p:spPr>
          <a:xfrm>
            <a:off x="311760" y="1152360"/>
            <a:ext cx="4364280" cy="3414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15000"/>
              </a:lnSpc>
              <a:tabLst>
                <a:tab pos="0" algn="l"/>
              </a:tabLst>
            </a:pPr>
            <a:r>
              <a:rPr lang="en-US" sz="1400" b="0" strike="noStrike" spc="-1">
                <a:solidFill>
                  <a:srgbClr val="595959"/>
                </a:solidFill>
                <a:latin typeface="Arial"/>
                <a:ea typeface="Arial"/>
              </a:rPr>
              <a:t>&lt;Insert visualization for projected 3D points and actual 2D points for 1st image&gt; [1.5]</a:t>
            </a:r>
            <a:endParaRPr lang="en-US" sz="1400" b="0" strike="noStrike" spc="-1">
              <a:latin typeface="Arial"/>
            </a:endParaRPr>
          </a:p>
        </p:txBody>
      </p:sp>
      <p:sp>
        <p:nvSpPr>
          <p:cNvPr id="167" name="CustomShape 3"/>
          <p:cNvSpPr/>
          <p:nvPr/>
        </p:nvSpPr>
        <p:spPr>
          <a:xfrm>
            <a:off x="4832280" y="1152360"/>
            <a:ext cx="3998160" cy="3414600"/>
          </a:xfrm>
          <a:prstGeom prst="rect">
            <a:avLst/>
          </a:prstGeom>
          <a:noFill/>
          <a:ln>
            <a:noFill/>
          </a:ln>
        </p:spPr>
        <p:style>
          <a:lnRef idx="0">
            <a:scrgbClr r="0" g="0" b="0"/>
          </a:lnRef>
          <a:fillRef idx="0">
            <a:scrgbClr r="0" g="0" b="0"/>
          </a:fillRef>
          <a:effectRef idx="0">
            <a:scrgbClr r="0" g="0" b="0"/>
          </a:effectRef>
          <a:fontRef idx="minor"/>
        </p:style>
      </p:sp>
      <p:sp>
        <p:nvSpPr>
          <p:cNvPr id="168" name="CustomShape 4"/>
          <p:cNvSpPr/>
          <p:nvPr/>
        </p:nvSpPr>
        <p:spPr>
          <a:xfrm>
            <a:off x="4677120" y="1152360"/>
            <a:ext cx="4156200" cy="34146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a:lnSpc>
                <a:spcPct val="115000"/>
              </a:lnSpc>
              <a:spcBef>
                <a:spcPts val="1001"/>
              </a:spcBef>
              <a:tabLst>
                <a:tab pos="0" algn="l"/>
              </a:tabLst>
            </a:pPr>
            <a:r>
              <a:rPr lang="en-US" sz="1400" b="0" strike="noStrike" spc="-1">
                <a:solidFill>
                  <a:srgbClr val="595959"/>
                </a:solidFill>
                <a:latin typeface="Arial"/>
                <a:ea typeface="Arial"/>
              </a:rPr>
              <a:t>&lt;Insert visualization for projected 3D points and actual 2D points for 2nd image&gt; [1.5]</a:t>
            </a:r>
            <a:endParaRPr lang="en-US" sz="1400" b="0" strike="noStrike" spc="-1">
              <a:latin typeface="Arial"/>
            </a:endParaRPr>
          </a:p>
          <a:p>
            <a:pPr>
              <a:lnSpc>
                <a:spcPct val="100000"/>
              </a:lnSpc>
              <a:tabLst>
                <a:tab pos="0" algn="l"/>
              </a:tabLst>
            </a:pPr>
            <a:endParaRPr lang="en-US" sz="1400" b="0" strike="noStrike" spc="-1">
              <a:latin typeface="Arial"/>
            </a:endParaRPr>
          </a:p>
        </p:txBody>
      </p:sp>
      <p:pic>
        <p:nvPicPr>
          <p:cNvPr id="4" name="Image 3"/>
          <p:cNvPicPr>
            <a:picLocks noChangeAspect="1"/>
          </p:cNvPicPr>
          <p:nvPr/>
        </p:nvPicPr>
        <p:blipFill>
          <a:blip r:embed="rId2"/>
          <a:stretch>
            <a:fillRect/>
          </a:stretch>
        </p:blipFill>
        <p:spPr>
          <a:xfrm>
            <a:off x="1147762" y="2303100"/>
            <a:ext cx="1990725" cy="2400300"/>
          </a:xfrm>
          <a:prstGeom prst="rect">
            <a:avLst/>
          </a:prstGeom>
        </p:spPr>
      </p:pic>
      <p:pic>
        <p:nvPicPr>
          <p:cNvPr id="5" name="Image 4"/>
          <p:cNvPicPr>
            <a:picLocks noChangeAspect="1"/>
          </p:cNvPicPr>
          <p:nvPr/>
        </p:nvPicPr>
        <p:blipFill>
          <a:blip r:embed="rId3"/>
          <a:stretch>
            <a:fillRect/>
          </a:stretch>
        </p:blipFill>
        <p:spPr>
          <a:xfrm>
            <a:off x="5567362" y="2303100"/>
            <a:ext cx="1990725" cy="24003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CustomShape 1"/>
          <p:cNvSpPr/>
          <p:nvPr/>
        </p:nvSpPr>
        <p:spPr>
          <a:xfrm>
            <a:off x="311760" y="44496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a:solidFill>
                  <a:srgbClr val="000000"/>
                </a:solidFill>
                <a:latin typeface="Arial"/>
                <a:ea typeface="Arial"/>
              </a:rPr>
              <a:t>Part 2.3: Optimized Camera Poses </a:t>
            </a:r>
            <a:endParaRPr lang="en-US" sz="2800" b="0" strike="noStrike" spc="-1">
              <a:latin typeface="Arial"/>
            </a:endParaRPr>
          </a:p>
        </p:txBody>
      </p:sp>
      <p:sp>
        <p:nvSpPr>
          <p:cNvPr id="170" name="CustomShape 2"/>
          <p:cNvSpPr/>
          <p:nvPr/>
        </p:nvSpPr>
        <p:spPr>
          <a:xfrm>
            <a:off x="311760" y="1152360"/>
            <a:ext cx="8518680" cy="34146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15000"/>
              </a:lnSpc>
              <a:tabLst>
                <a:tab pos="0" algn="l"/>
              </a:tabLst>
            </a:pPr>
            <a:r>
              <a:rPr lang="en-US" sz="1400" b="0" strike="noStrike" spc="-1">
                <a:solidFill>
                  <a:srgbClr val="595959"/>
                </a:solidFill>
                <a:latin typeface="Arial"/>
                <a:ea typeface="Arial"/>
              </a:rPr>
              <a:t>&lt;Insert pose with world and optimized camera’s coordinate systems [1]&gt;</a:t>
            </a:r>
            <a:endParaRPr lang="en-US" sz="1400" b="0" strike="noStrike" spc="-1">
              <a:latin typeface="Arial"/>
            </a:endParaRPr>
          </a:p>
        </p:txBody>
      </p:sp>
      <p:pic>
        <p:nvPicPr>
          <p:cNvPr id="2" name="Image 1"/>
          <p:cNvPicPr>
            <a:picLocks noChangeAspect="1"/>
          </p:cNvPicPr>
          <p:nvPr/>
        </p:nvPicPr>
        <p:blipFill>
          <a:blip r:embed="rId2"/>
          <a:stretch>
            <a:fillRect/>
          </a:stretch>
        </p:blipFill>
        <p:spPr>
          <a:xfrm>
            <a:off x="3076575" y="1680885"/>
            <a:ext cx="2990850" cy="28860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CustomShape 1"/>
          <p:cNvSpPr/>
          <p:nvPr/>
        </p:nvSpPr>
        <p:spPr>
          <a:xfrm>
            <a:off x="311760" y="44496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a:solidFill>
                  <a:srgbClr val="000000"/>
                </a:solidFill>
                <a:latin typeface="Arial"/>
                <a:ea typeface="Arial"/>
              </a:rPr>
              <a:t>Part 3.2: Optimized Epipolar Lines (given images)</a:t>
            </a:r>
            <a:endParaRPr lang="en-US" sz="2800" b="0" strike="noStrike" spc="-1">
              <a:latin typeface="Arial"/>
            </a:endParaRPr>
          </a:p>
        </p:txBody>
      </p:sp>
      <p:sp>
        <p:nvSpPr>
          <p:cNvPr id="172" name="CustomShape 2"/>
          <p:cNvSpPr/>
          <p:nvPr/>
        </p:nvSpPr>
        <p:spPr>
          <a:xfrm>
            <a:off x="4832280" y="1152360"/>
            <a:ext cx="3998160" cy="3414600"/>
          </a:xfrm>
          <a:prstGeom prst="rect">
            <a:avLst/>
          </a:prstGeom>
          <a:noFill/>
          <a:ln>
            <a:noFill/>
          </a:ln>
        </p:spPr>
        <p:style>
          <a:lnRef idx="0">
            <a:scrgbClr r="0" g="0" b="0"/>
          </a:lnRef>
          <a:fillRef idx="0">
            <a:scrgbClr r="0" g="0" b="0"/>
          </a:fillRef>
          <a:effectRef idx="0">
            <a:scrgbClr r="0" g="0" b="0"/>
          </a:effectRef>
          <a:fontRef idx="minor"/>
        </p:style>
      </p:sp>
      <p:sp>
        <p:nvSpPr>
          <p:cNvPr id="173" name="CustomShape 3"/>
          <p:cNvSpPr/>
          <p:nvPr/>
        </p:nvSpPr>
        <p:spPr>
          <a:xfrm>
            <a:off x="311760" y="1152360"/>
            <a:ext cx="4156200" cy="34146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a:lnSpc>
                <a:spcPct val="115000"/>
              </a:lnSpc>
              <a:tabLst>
                <a:tab pos="0" algn="l"/>
              </a:tabLst>
            </a:pPr>
            <a:r>
              <a:rPr lang="en-US" sz="1400" b="0" strike="noStrike" spc="-1">
                <a:solidFill>
                  <a:srgbClr val="595959"/>
                </a:solidFill>
                <a:latin typeface="Arial"/>
                <a:ea typeface="Arial"/>
              </a:rPr>
              <a:t>&lt;Insert left image with epipolar lines&gt; [1]</a:t>
            </a:r>
            <a:endParaRPr lang="en-US" sz="1400" b="0" strike="noStrike" spc="-1">
              <a:latin typeface="Arial"/>
            </a:endParaRPr>
          </a:p>
          <a:p>
            <a:pPr>
              <a:lnSpc>
                <a:spcPct val="115000"/>
              </a:lnSpc>
              <a:tabLst>
                <a:tab pos="0" algn="l"/>
              </a:tabLst>
            </a:pPr>
            <a:endParaRPr lang="en-US" sz="1400" b="0" strike="noStrike" spc="-1">
              <a:latin typeface="Arial"/>
            </a:endParaRPr>
          </a:p>
        </p:txBody>
      </p:sp>
      <p:sp>
        <p:nvSpPr>
          <p:cNvPr id="174" name="CustomShape 4"/>
          <p:cNvSpPr/>
          <p:nvPr/>
        </p:nvSpPr>
        <p:spPr>
          <a:xfrm>
            <a:off x="4677120" y="1152360"/>
            <a:ext cx="4156200" cy="34146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a:lnSpc>
                <a:spcPct val="115000"/>
              </a:lnSpc>
              <a:tabLst>
                <a:tab pos="0" algn="l"/>
              </a:tabLst>
            </a:pPr>
            <a:r>
              <a:rPr lang="en-US" sz="1400" b="0" strike="noStrike" spc="-1">
                <a:solidFill>
                  <a:srgbClr val="595959"/>
                </a:solidFill>
                <a:latin typeface="Arial"/>
                <a:ea typeface="Arial"/>
              </a:rPr>
              <a:t>&lt;Insert right image with epipolar lines&gt; [1]</a:t>
            </a:r>
            <a:endParaRPr lang="en-US" sz="1400" b="0" strike="noStrike" spc="-1">
              <a:latin typeface="Arial"/>
            </a:endParaRPr>
          </a:p>
          <a:p>
            <a:pPr>
              <a:lnSpc>
                <a:spcPct val="100000"/>
              </a:lnSpc>
              <a:tabLst>
                <a:tab pos="0" algn="l"/>
              </a:tabLst>
            </a:pPr>
            <a:endParaRPr lang="en-US" sz="1400" b="0" strike="noStrike" spc="-1">
              <a:latin typeface="Arial"/>
            </a:endParaRPr>
          </a:p>
        </p:txBody>
      </p:sp>
      <p:pic>
        <p:nvPicPr>
          <p:cNvPr id="2" name="Image 1"/>
          <p:cNvPicPr>
            <a:picLocks noChangeAspect="1"/>
          </p:cNvPicPr>
          <p:nvPr/>
        </p:nvPicPr>
        <p:blipFill>
          <a:blip r:embed="rId2"/>
          <a:stretch>
            <a:fillRect/>
          </a:stretch>
        </p:blipFill>
        <p:spPr>
          <a:xfrm>
            <a:off x="0" y="1792438"/>
            <a:ext cx="9144000" cy="291096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CustomShape 1"/>
          <p:cNvSpPr/>
          <p:nvPr/>
        </p:nvSpPr>
        <p:spPr>
          <a:xfrm>
            <a:off x="311760" y="44496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a:solidFill>
                  <a:srgbClr val="000000"/>
                </a:solidFill>
                <a:latin typeface="Arial"/>
                <a:ea typeface="Arial"/>
              </a:rPr>
              <a:t>Part 3.3: Optimized Epipolar Lines (custom images)</a:t>
            </a:r>
            <a:endParaRPr lang="en-US" sz="2800" b="0" strike="noStrike" spc="-1">
              <a:latin typeface="Arial"/>
            </a:endParaRPr>
          </a:p>
        </p:txBody>
      </p:sp>
      <p:sp>
        <p:nvSpPr>
          <p:cNvPr id="176" name="CustomShape 2"/>
          <p:cNvSpPr/>
          <p:nvPr/>
        </p:nvSpPr>
        <p:spPr>
          <a:xfrm>
            <a:off x="4832280" y="1152360"/>
            <a:ext cx="3998160" cy="3414600"/>
          </a:xfrm>
          <a:prstGeom prst="rect">
            <a:avLst/>
          </a:prstGeom>
          <a:noFill/>
          <a:ln>
            <a:noFill/>
          </a:ln>
        </p:spPr>
        <p:style>
          <a:lnRef idx="0">
            <a:scrgbClr r="0" g="0" b="0"/>
          </a:lnRef>
          <a:fillRef idx="0">
            <a:scrgbClr r="0" g="0" b="0"/>
          </a:fillRef>
          <a:effectRef idx="0">
            <a:scrgbClr r="0" g="0" b="0"/>
          </a:effectRef>
          <a:fontRef idx="minor"/>
        </p:style>
      </p:sp>
      <p:sp>
        <p:nvSpPr>
          <p:cNvPr id="177" name="CustomShape 3"/>
          <p:cNvSpPr/>
          <p:nvPr/>
        </p:nvSpPr>
        <p:spPr>
          <a:xfrm>
            <a:off x="311760" y="1152360"/>
            <a:ext cx="4156200" cy="34146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a:lnSpc>
                <a:spcPct val="115000"/>
              </a:lnSpc>
              <a:tabLst>
                <a:tab pos="0" algn="l"/>
              </a:tabLst>
            </a:pPr>
            <a:r>
              <a:rPr lang="en-US" sz="1400" b="0" strike="noStrike" spc="-1">
                <a:solidFill>
                  <a:srgbClr val="595959"/>
                </a:solidFill>
                <a:latin typeface="Arial"/>
                <a:ea typeface="Arial"/>
              </a:rPr>
              <a:t>&lt;Insert left image with epipolar lines&gt; [1.5]</a:t>
            </a:r>
            <a:endParaRPr lang="en-US" sz="1400" b="0" strike="noStrike" spc="-1">
              <a:latin typeface="Arial"/>
            </a:endParaRPr>
          </a:p>
          <a:p>
            <a:pPr>
              <a:lnSpc>
                <a:spcPct val="115000"/>
              </a:lnSpc>
              <a:tabLst>
                <a:tab pos="0" algn="l"/>
              </a:tabLst>
            </a:pPr>
            <a:endParaRPr lang="en-US" sz="1400" b="0" strike="noStrike" spc="-1">
              <a:latin typeface="Arial"/>
            </a:endParaRPr>
          </a:p>
        </p:txBody>
      </p:sp>
      <p:sp>
        <p:nvSpPr>
          <p:cNvPr id="178" name="CustomShape 4"/>
          <p:cNvSpPr/>
          <p:nvPr/>
        </p:nvSpPr>
        <p:spPr>
          <a:xfrm>
            <a:off x="4677120" y="1152360"/>
            <a:ext cx="4156200" cy="3414600"/>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a:lnSpc>
                <a:spcPct val="115000"/>
              </a:lnSpc>
              <a:tabLst>
                <a:tab pos="0" algn="l"/>
              </a:tabLst>
            </a:pPr>
            <a:r>
              <a:rPr lang="en-US" sz="1400" b="0" strike="noStrike" spc="-1">
                <a:solidFill>
                  <a:srgbClr val="595959"/>
                </a:solidFill>
                <a:latin typeface="Arial"/>
                <a:ea typeface="Arial"/>
              </a:rPr>
              <a:t>&lt;Insert right image with epipolar lines&gt; [1.5]</a:t>
            </a:r>
            <a:endParaRPr lang="en-US" sz="1400" b="0" strike="noStrike" spc="-1">
              <a:latin typeface="Arial"/>
            </a:endParaRPr>
          </a:p>
          <a:p>
            <a:pPr>
              <a:lnSpc>
                <a:spcPct val="100000"/>
              </a:lnSpc>
              <a:tabLst>
                <a:tab pos="0" algn="l"/>
              </a:tabLst>
            </a:pPr>
            <a:endParaRPr lang="en-US" sz="1400" b="0" strike="noStrike" spc="-1">
              <a:latin typeface="Arial"/>
            </a:endParaRPr>
          </a:p>
        </p:txBody>
      </p:sp>
      <p:pic>
        <p:nvPicPr>
          <p:cNvPr id="2" name="Image 1"/>
          <p:cNvPicPr>
            <a:picLocks noChangeAspect="1"/>
          </p:cNvPicPr>
          <p:nvPr/>
        </p:nvPicPr>
        <p:blipFill>
          <a:blip r:embed="rId2"/>
          <a:stretch>
            <a:fillRect/>
          </a:stretch>
        </p:blipFill>
        <p:spPr>
          <a:xfrm>
            <a:off x="0" y="1704562"/>
            <a:ext cx="9144000" cy="32393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CustomShape 1"/>
          <p:cNvSpPr/>
          <p:nvPr/>
        </p:nvSpPr>
        <p:spPr>
          <a:xfrm>
            <a:off x="311760" y="0"/>
            <a:ext cx="8518680" cy="570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nSpc>
                <a:spcPct val="100000"/>
              </a:lnSpc>
              <a:tabLst>
                <a:tab pos="0" algn="l"/>
              </a:tabLst>
            </a:pPr>
            <a:r>
              <a:rPr lang="en-US" sz="2800" b="0" strike="noStrike" spc="-1" dirty="0">
                <a:solidFill>
                  <a:srgbClr val="000000"/>
                </a:solidFill>
                <a:latin typeface="Arial"/>
                <a:ea typeface="Arial"/>
              </a:rPr>
              <a:t>Part 3.4: Reflection Questions [1x3]</a:t>
            </a:r>
            <a:endParaRPr lang="en-US" sz="2800" b="0" strike="noStrike" spc="-1" dirty="0">
              <a:latin typeface="Arial"/>
            </a:endParaRPr>
          </a:p>
        </p:txBody>
      </p:sp>
      <p:sp>
        <p:nvSpPr>
          <p:cNvPr id="180" name="CustomShape 2"/>
          <p:cNvSpPr/>
          <p:nvPr/>
        </p:nvSpPr>
        <p:spPr>
          <a:xfrm>
            <a:off x="4571100" y="1152360"/>
            <a:ext cx="3998160" cy="3414600"/>
          </a:xfrm>
          <a:prstGeom prst="rect">
            <a:avLst/>
          </a:prstGeom>
          <a:noFill/>
          <a:ln>
            <a:noFill/>
          </a:ln>
        </p:spPr>
        <p:style>
          <a:lnRef idx="0">
            <a:scrgbClr r="0" g="0" b="0"/>
          </a:lnRef>
          <a:fillRef idx="0">
            <a:scrgbClr r="0" g="0" b="0"/>
          </a:fillRef>
          <a:effectRef idx="0">
            <a:scrgbClr r="0" g="0" b="0"/>
          </a:effectRef>
          <a:fontRef idx="minor"/>
        </p:style>
      </p:sp>
      <p:sp>
        <p:nvSpPr>
          <p:cNvPr id="181" name="CustomShape 3"/>
          <p:cNvSpPr/>
          <p:nvPr/>
        </p:nvSpPr>
        <p:spPr>
          <a:xfrm>
            <a:off x="130630" y="762000"/>
            <a:ext cx="8603796" cy="4239207"/>
          </a:xfrm>
          <a:prstGeom prst="rect">
            <a:avLst/>
          </a:prstGeom>
          <a:noFill/>
          <a:ln>
            <a:noFill/>
          </a:ln>
        </p:spPr>
        <p:style>
          <a:lnRef idx="0">
            <a:scrgbClr r="0" g="0" b="0"/>
          </a:lnRef>
          <a:fillRef idx="0">
            <a:scrgbClr r="0" g="0" b="0"/>
          </a:fillRef>
          <a:effectRef idx="0">
            <a:scrgbClr r="0" g="0" b="0"/>
          </a:effectRef>
          <a:fontRef idx="minor"/>
        </p:style>
        <p:txBody>
          <a:bodyPr lIns="0" tIns="0" rIns="0" bIns="0">
            <a:noAutofit/>
          </a:bodyPr>
          <a:lstStyle/>
          <a:p>
            <a:pPr marL="342900" indent="-342900">
              <a:lnSpc>
                <a:spcPct val="100000"/>
              </a:lnSpc>
              <a:buAutoNum type="arabicPeriod"/>
              <a:tabLst>
                <a:tab pos="0" algn="l"/>
              </a:tabLst>
            </a:pPr>
            <a:r>
              <a:rPr lang="en-US" sz="1600" spc="-1" dirty="0" smtClean="0">
                <a:solidFill>
                  <a:srgbClr val="000000"/>
                </a:solidFill>
                <a:latin typeface="Arial"/>
                <a:ea typeface="Arial"/>
              </a:rPr>
              <a:t>The whole point of stereo vision is uncovering the depth of the image that we lose when converting from 3D 2D. Using only one camera would result in not being able to find the 3D point corresponding to a point x in our image because every point on the line OX (O being camera center) will project to the same point on our image plane. But using another camera center, different points on the line OX would project to different points in the second image plane, using this we can calculate the 3D component of our image.</a:t>
            </a:r>
            <a:r>
              <a:rPr lang="en-US" sz="1600" b="0" strike="noStrike" spc="-1" dirty="0" smtClean="0">
                <a:solidFill>
                  <a:srgbClr val="000000"/>
                </a:solidFill>
                <a:latin typeface="Arial"/>
                <a:ea typeface="Arial"/>
              </a:rPr>
              <a:t> </a:t>
            </a:r>
          </a:p>
          <a:p>
            <a:pPr marL="342900" indent="-342900">
              <a:lnSpc>
                <a:spcPct val="100000"/>
              </a:lnSpc>
              <a:buAutoNum type="arabicPeriod"/>
              <a:tabLst>
                <a:tab pos="0" algn="l"/>
              </a:tabLst>
            </a:pPr>
            <a:endParaRPr lang="en-US" sz="1600" b="0" strike="noStrike" spc="-1" dirty="0" smtClean="0">
              <a:solidFill>
                <a:srgbClr val="000000"/>
              </a:solidFill>
              <a:latin typeface="Arial"/>
              <a:ea typeface="Arial"/>
            </a:endParaRPr>
          </a:p>
          <a:p>
            <a:pPr marL="342900" indent="-342900">
              <a:buFontTx/>
              <a:buAutoNum type="arabicPeriod"/>
              <a:tabLst>
                <a:tab pos="0" algn="l"/>
              </a:tabLst>
            </a:pPr>
            <a:r>
              <a:rPr lang="en-US" sz="1600" spc="-1" dirty="0"/>
              <a:t>Having a point x in image 1, x’s projection into image plane two is the projection of the line OX. Each point on line OX will give a different x’ on image plane two (by projecting it using O’). The line connecting all these projections is called </a:t>
            </a:r>
            <a:r>
              <a:rPr lang="en-US" sz="1600" spc="-1" dirty="0" err="1"/>
              <a:t>epipolar</a:t>
            </a:r>
            <a:r>
              <a:rPr lang="en-US" sz="1600" spc="-1" dirty="0"/>
              <a:t> line. This line goes through the </a:t>
            </a:r>
            <a:r>
              <a:rPr lang="en-US" sz="1600" spc="-1" dirty="0" err="1"/>
              <a:t>epipole</a:t>
            </a:r>
            <a:r>
              <a:rPr lang="en-US" sz="1600" spc="-1" dirty="0"/>
              <a:t> e’ which is the projection of the first camera center O into the second image plane. And vice </a:t>
            </a:r>
            <a:r>
              <a:rPr lang="en-US" sz="1600" spc="-1" dirty="0" smtClean="0"/>
              <a:t>versa.</a:t>
            </a:r>
          </a:p>
          <a:p>
            <a:pPr marL="342900" indent="-342900">
              <a:buFontTx/>
              <a:buAutoNum type="arabicPeriod"/>
              <a:tabLst>
                <a:tab pos="0" algn="l"/>
              </a:tabLst>
            </a:pPr>
            <a:endParaRPr lang="en-US" sz="1600" spc="-1" dirty="0">
              <a:solidFill>
                <a:srgbClr val="000000"/>
              </a:solidFill>
              <a:ea typeface="Arial"/>
            </a:endParaRPr>
          </a:p>
          <a:p>
            <a:pPr marL="342900" indent="-342900">
              <a:buFontTx/>
              <a:buAutoNum type="arabicPeriod"/>
              <a:tabLst>
                <a:tab pos="0" algn="l"/>
              </a:tabLst>
            </a:pPr>
            <a:r>
              <a:rPr lang="en-US" sz="1600" spc="-1" dirty="0" smtClean="0">
                <a:solidFill>
                  <a:srgbClr val="000000"/>
                </a:solidFill>
                <a:ea typeface="Arial"/>
              </a:rPr>
              <a:t>What </a:t>
            </a:r>
            <a:r>
              <a:rPr lang="en-US" sz="1600" spc="-1" dirty="0">
                <a:solidFill>
                  <a:srgbClr val="000000"/>
                </a:solidFill>
                <a:ea typeface="Arial"/>
              </a:rPr>
              <a:t>happens is the </a:t>
            </a:r>
            <a:r>
              <a:rPr lang="en-US" sz="1600" spc="-1" dirty="0" err="1">
                <a:solidFill>
                  <a:srgbClr val="000000"/>
                </a:solidFill>
                <a:ea typeface="Arial"/>
              </a:rPr>
              <a:t>epipole</a:t>
            </a:r>
            <a:r>
              <a:rPr lang="en-US" sz="1600" spc="-1" dirty="0">
                <a:solidFill>
                  <a:srgbClr val="000000"/>
                </a:solidFill>
                <a:ea typeface="Arial"/>
              </a:rPr>
              <a:t> will be the focus of expansion and would usually lie somewhere within image place. If the translation is pure, the </a:t>
            </a:r>
            <a:r>
              <a:rPr lang="en-US" sz="1600" spc="-1" dirty="0" err="1">
                <a:solidFill>
                  <a:srgbClr val="000000"/>
                </a:solidFill>
                <a:ea typeface="Arial"/>
              </a:rPr>
              <a:t>epipoles</a:t>
            </a:r>
            <a:r>
              <a:rPr lang="en-US" sz="1600" spc="-1" dirty="0">
                <a:solidFill>
                  <a:srgbClr val="000000"/>
                </a:solidFill>
                <a:ea typeface="Arial"/>
              </a:rPr>
              <a:t> would have the same coordinates in both images and same </a:t>
            </a:r>
            <a:r>
              <a:rPr lang="en-US" sz="1600" spc="-1" dirty="0" err="1">
                <a:solidFill>
                  <a:srgbClr val="000000"/>
                </a:solidFill>
                <a:ea typeface="Arial"/>
              </a:rPr>
              <a:t>epipolar</a:t>
            </a:r>
            <a:r>
              <a:rPr lang="en-US" sz="1600" spc="-1" dirty="0">
                <a:solidFill>
                  <a:srgbClr val="000000"/>
                </a:solidFill>
                <a:ea typeface="Arial"/>
              </a:rPr>
              <a:t> lines would be overlaid on top of each other in both cases.</a:t>
            </a:r>
            <a:endParaRPr lang="en-US" sz="1600" spc="-1" dirty="0"/>
          </a:p>
          <a:p>
            <a:pPr marL="342900" indent="-342900">
              <a:buFontTx/>
              <a:buAutoNum type="arabicPeriod"/>
              <a:tabLst>
                <a:tab pos="0" algn="l"/>
              </a:tabLst>
            </a:pPr>
            <a:endParaRPr lang="en-US" sz="1800" b="0" strike="noStrike" spc="-1" dirty="0">
              <a:latin typeface="Arial"/>
            </a:endParaRPr>
          </a:p>
          <a:p>
            <a:pPr>
              <a:lnSpc>
                <a:spcPct val="100000"/>
              </a:lnSpc>
              <a:tabLst>
                <a:tab pos="0" algn="l"/>
              </a:tabLst>
            </a:pPr>
            <a:endParaRPr lang="en-US" sz="1800" b="0" strike="noStrike" spc="-1" dirty="0">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2928</TotalTime>
  <Words>942</Words>
  <Application>Microsoft Office PowerPoint</Application>
  <PresentationFormat>Affichage à l'écran (16:9)</PresentationFormat>
  <Paragraphs>60</Paragraphs>
  <Slides>15</Slides>
  <Notes>0</Notes>
  <HiddenSlides>0</HiddenSlides>
  <MMClips>0</MMClips>
  <ScaleCrop>false</ScaleCrop>
  <HeadingPairs>
    <vt:vector size="6" baseType="variant">
      <vt:variant>
        <vt:lpstr>Polices utilisées</vt:lpstr>
      </vt:variant>
      <vt:variant>
        <vt:i4>5</vt:i4>
      </vt:variant>
      <vt:variant>
        <vt:lpstr>Thème</vt:lpstr>
      </vt:variant>
      <vt:variant>
        <vt:i4>4</vt:i4>
      </vt:variant>
      <vt:variant>
        <vt:lpstr>Titres des diapositives</vt:lpstr>
      </vt:variant>
      <vt:variant>
        <vt:i4>15</vt:i4>
      </vt:variant>
    </vt:vector>
  </HeadingPairs>
  <TitlesOfParts>
    <vt:vector size="24" baseType="lpstr">
      <vt:lpstr>Arial</vt:lpstr>
      <vt:lpstr>Cambria Math</vt:lpstr>
      <vt:lpstr>DejaVu Sans</vt:lpstr>
      <vt:lpstr>Symbol</vt:lpstr>
      <vt:lpstr>Wingdings</vt:lpstr>
      <vt:lpstr>Office Theme</vt:lpstr>
      <vt:lpstr>Office Theme</vt:lpstr>
      <vt:lpstr>Office Theme</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younes</dc:creator>
  <dc:description/>
  <cp:lastModifiedBy>Compte Microsoft</cp:lastModifiedBy>
  <cp:revision>23</cp:revision>
  <dcterms:modified xsi:type="dcterms:W3CDTF">2022-03-10T00:04:16Z</dcterms:modified>
  <dc:language>en-US</dc:language>
</cp:coreProperties>
</file>